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6" r:id="rId1"/>
    <p:sldMasterId id="2147483707" r:id="rId2"/>
    <p:sldMasterId id="2147483708" r:id="rId3"/>
    <p:sldMasterId id="2147483709" r:id="rId4"/>
    <p:sldMasterId id="2147483710" r:id="rId5"/>
  </p:sldMasterIdLst>
  <p:notesMasterIdLst>
    <p:notesMasterId r:id="rId44"/>
  </p:notesMasterIdLst>
  <p:sldIdLst>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Lst>
  <p:sldSz cx="9144000" cy="5143500" type="screen16x9"/>
  <p:notesSz cx="6858000" cy="9144000"/>
  <p:embeddedFontLst>
    <p:embeddedFont>
      <p:font typeface="Average" panose="020B0604020202020204" charset="0"/>
      <p:regular r:id="rId45"/>
    </p:embeddedFont>
    <p:embeddedFont>
      <p:font typeface="Helvetica Neue" panose="020B0604020202020204" charset="0"/>
      <p:regular r:id="rId46"/>
      <p:bold r:id="rId47"/>
      <p:italic r:id="rId48"/>
      <p:boldItalic r:id="rId49"/>
    </p:embeddedFont>
    <p:embeddedFont>
      <p:font typeface="Lato" panose="020F0502020204030203" pitchFamily="34" charset="0"/>
      <p:regular r:id="rId50"/>
      <p:bold r:id="rId51"/>
      <p:italic r:id="rId52"/>
      <p:boldItalic r:id="rId53"/>
    </p:embeddedFont>
    <p:embeddedFont>
      <p:font typeface="Lobster" panose="00000500000000000000" pitchFamily="2" charset="0"/>
      <p:regular r:id="rId54"/>
    </p:embeddedFont>
    <p:embeddedFont>
      <p:font typeface="Oswald" panose="00000500000000000000" pitchFamily="2" charset="0"/>
      <p:regular r:id="rId55"/>
      <p:bold r:id="rId56"/>
    </p:embeddedFont>
    <p:embeddedFont>
      <p:font typeface="Raleway" pitchFamily="2" charset="0"/>
      <p:regular r:id="rId57"/>
      <p:bold r:id="rId58"/>
      <p:italic r:id="rId59"/>
      <p:boldItalic r:id="rId60"/>
    </p:embeddedFont>
    <p:embeddedFont>
      <p:font typeface="Roboto" panose="02000000000000000000" pitchFamily="2" charset="0"/>
      <p:regular r:id="rId61"/>
      <p:bold r:id="rId62"/>
      <p:italic r:id="rId63"/>
      <p:boldItalic r:id="rId64"/>
    </p:embeddedFont>
    <p:embeddedFont>
      <p:font typeface="Roboto Light" panose="02000000000000000000" pitchFamily="2" charset="0"/>
      <p:regular r:id="rId65"/>
      <p:bold r:id="rId66"/>
      <p:italic r:id="rId67"/>
      <p:boldItalic r:id="rId68"/>
    </p:embeddedFont>
    <p:embeddedFont>
      <p:font typeface="Roboto Thin" panose="02000000000000000000" pitchFamily="2" charset="0"/>
      <p:regular r:id="rId69"/>
      <p:bold r:id="rId70"/>
      <p:italic r:id="rId71"/>
      <p:boldItalic r:id="rId72"/>
    </p:embeddedFont>
    <p:embeddedFont>
      <p:font typeface="Source Code Pro" panose="020B0509030403020204" pitchFamily="49"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EDF89C9-8E0E-4EBC-89C1-92A5D5F8E25F}">
  <a:tblStyle styleId="{2EDF89C9-8E0E-4EBC-89C1-92A5D5F8E25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520"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68" Type="http://schemas.openxmlformats.org/officeDocument/2006/relationships/font" Target="fonts/font24.fntdata"/><Relationship Id="rId76" Type="http://schemas.openxmlformats.org/officeDocument/2006/relationships/font" Target="fonts/font32.fntdata"/><Relationship Id="rId7" Type="http://schemas.openxmlformats.org/officeDocument/2006/relationships/slide" Target="slides/slide2.xml"/><Relationship Id="rId71" Type="http://schemas.openxmlformats.org/officeDocument/2006/relationships/font" Target="fonts/font27.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74" Type="http://schemas.openxmlformats.org/officeDocument/2006/relationships/font" Target="fonts/font30.fntdata"/><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1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font" Target="fonts/font29.fntdata"/><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7.fntdata"/><Relationship Id="rId72" Type="http://schemas.openxmlformats.org/officeDocument/2006/relationships/font" Target="fonts/font28.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5.fntdata"/><Relationship Id="rId57" Type="http://schemas.openxmlformats.org/officeDocument/2006/relationships/font" Target="fonts/font1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ck, Christopher" userId="a07f35f3-e5e7-4d10-b7e8-79b439f5a6de" providerId="ADAL" clId="{497BFB34-1E48-4E14-86A5-14D9FDA84F43}"/>
    <pc:docChg chg="delSld">
      <pc:chgData name="Beck, Christopher" userId="a07f35f3-e5e7-4d10-b7e8-79b439f5a6de" providerId="ADAL" clId="{497BFB34-1E48-4E14-86A5-14D9FDA84F43}" dt="2024-03-12T12:58:10.772" v="5" actId="47"/>
      <pc:docMkLst>
        <pc:docMk/>
      </pc:docMkLst>
      <pc:sldChg chg="del">
        <pc:chgData name="Beck, Christopher" userId="a07f35f3-e5e7-4d10-b7e8-79b439f5a6de" providerId="ADAL" clId="{497BFB34-1E48-4E14-86A5-14D9FDA84F43}" dt="2024-03-12T12:57:27.202" v="0" actId="47"/>
        <pc:sldMkLst>
          <pc:docMk/>
          <pc:sldMk cId="0" sldId="256"/>
        </pc:sldMkLst>
      </pc:sldChg>
      <pc:sldChg chg="del">
        <pc:chgData name="Beck, Christopher" userId="a07f35f3-e5e7-4d10-b7e8-79b439f5a6de" providerId="ADAL" clId="{497BFB34-1E48-4E14-86A5-14D9FDA84F43}" dt="2024-03-12T12:58:06.634" v="4" actId="47"/>
        <pc:sldMkLst>
          <pc:docMk/>
          <pc:sldMk cId="0" sldId="295"/>
        </pc:sldMkLst>
      </pc:sldChg>
      <pc:sldChg chg="del">
        <pc:chgData name="Beck, Christopher" userId="a07f35f3-e5e7-4d10-b7e8-79b439f5a6de" providerId="ADAL" clId="{497BFB34-1E48-4E14-86A5-14D9FDA84F43}" dt="2024-03-12T12:58:10.772" v="5" actId="47"/>
        <pc:sldMkLst>
          <pc:docMk/>
          <pc:sldMk cId="0" sldId="296"/>
        </pc:sldMkLst>
      </pc:sldChg>
      <pc:sldChg chg="del">
        <pc:chgData name="Beck, Christopher" userId="a07f35f3-e5e7-4d10-b7e8-79b439f5a6de" providerId="ADAL" clId="{497BFB34-1E48-4E14-86A5-14D9FDA84F43}" dt="2024-03-12T12:57:46.013" v="1" actId="47"/>
        <pc:sldMkLst>
          <pc:docMk/>
          <pc:sldMk cId="0" sldId="297"/>
        </pc:sldMkLst>
      </pc:sldChg>
      <pc:sldChg chg="del">
        <pc:chgData name="Beck, Christopher" userId="a07f35f3-e5e7-4d10-b7e8-79b439f5a6de" providerId="ADAL" clId="{497BFB34-1E48-4E14-86A5-14D9FDA84F43}" dt="2024-03-12T12:57:47.971" v="2" actId="47"/>
        <pc:sldMkLst>
          <pc:docMk/>
          <pc:sldMk cId="0" sldId="298"/>
        </pc:sldMkLst>
      </pc:sldChg>
      <pc:sldChg chg="del">
        <pc:chgData name="Beck, Christopher" userId="a07f35f3-e5e7-4d10-b7e8-79b439f5a6de" providerId="ADAL" clId="{497BFB34-1E48-4E14-86A5-14D9FDA84F43}" dt="2024-03-12T12:57:53.393" v="3" actId="47"/>
        <pc:sldMkLst>
          <pc:docMk/>
          <pc:sldMk cId="0" sldId="299"/>
        </pc:sldMkLst>
      </pc:sldChg>
      <pc:sldMasterChg chg="delSldLayout">
        <pc:chgData name="Beck, Christopher" userId="a07f35f3-e5e7-4d10-b7e8-79b439f5a6de" providerId="ADAL" clId="{497BFB34-1E48-4E14-86A5-14D9FDA84F43}" dt="2024-03-12T12:57:27.202" v="0" actId="47"/>
        <pc:sldMasterMkLst>
          <pc:docMk/>
          <pc:sldMasterMk cId="0" sldId="2147483706"/>
        </pc:sldMasterMkLst>
        <pc:sldLayoutChg chg="del">
          <pc:chgData name="Beck, Christopher" userId="a07f35f3-e5e7-4d10-b7e8-79b439f5a6de" providerId="ADAL" clId="{497BFB34-1E48-4E14-86A5-14D9FDA84F43}" dt="2024-03-12T12:57:27.202" v="0" actId="47"/>
          <pc:sldLayoutMkLst>
            <pc:docMk/>
            <pc:sldMasterMk cId="0" sldId="2147483706"/>
            <pc:sldLayoutMk cId="0" sldId="2147483648"/>
          </pc:sldLayoutMkLst>
        </pc:sldLayoutChg>
      </pc:sldMasterChg>
      <pc:sldMasterChg chg="delSldLayout">
        <pc:chgData name="Beck, Christopher" userId="a07f35f3-e5e7-4d10-b7e8-79b439f5a6de" providerId="ADAL" clId="{497BFB34-1E48-4E14-86A5-14D9FDA84F43}" dt="2024-03-12T12:58:10.772" v="5" actId="47"/>
        <pc:sldMasterMkLst>
          <pc:docMk/>
          <pc:sldMasterMk cId="0" sldId="2147483708"/>
        </pc:sldMasterMkLst>
        <pc:sldLayoutChg chg="del">
          <pc:chgData name="Beck, Christopher" userId="a07f35f3-e5e7-4d10-b7e8-79b439f5a6de" providerId="ADAL" clId="{497BFB34-1E48-4E14-86A5-14D9FDA84F43}" dt="2024-03-12T12:57:47.971" v="2" actId="47"/>
          <pc:sldLayoutMkLst>
            <pc:docMk/>
            <pc:sldMasterMk cId="0" sldId="2147483708"/>
            <pc:sldLayoutMk cId="0" sldId="2147483674"/>
          </pc:sldLayoutMkLst>
        </pc:sldLayoutChg>
        <pc:sldLayoutChg chg="del">
          <pc:chgData name="Beck, Christopher" userId="a07f35f3-e5e7-4d10-b7e8-79b439f5a6de" providerId="ADAL" clId="{497BFB34-1E48-4E14-86A5-14D9FDA84F43}" dt="2024-03-12T12:58:10.772" v="5" actId="47"/>
          <pc:sldLayoutMkLst>
            <pc:docMk/>
            <pc:sldMasterMk cId="0" sldId="2147483708"/>
            <pc:sldLayoutMk cId="0" sldId="214748367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fusioncharts.com/blog/2014/03/how-to-use-the-gestalt-principles-for-visual-storytelling-podv/"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visual.ly/blog/subtleties-of-color-different-types-of-data-require-different-color-scheme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615c929231_0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615c929231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615c929231_0_2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615c929231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15c929231_0_517:notes"/>
          <p:cNvSpPr>
            <a:spLocks noGrp="1" noRot="1" noChangeAspect="1"/>
          </p:cNvSpPr>
          <p:nvPr>
            <p:ph type="sldImg" idx="2"/>
          </p:nvPr>
        </p:nvSpPr>
        <p:spPr>
          <a:xfrm>
            <a:off x="1439863" y="685800"/>
            <a:ext cx="4244975" cy="2387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615c929231_0_517:notes"/>
          <p:cNvSpPr txBox="1">
            <a:spLocks noGrp="1"/>
          </p:cNvSpPr>
          <p:nvPr>
            <p:ph type="body" idx="1"/>
          </p:nvPr>
        </p:nvSpPr>
        <p:spPr>
          <a:xfrm>
            <a:off x="685800" y="3440536"/>
            <a:ext cx="5486400" cy="501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Helvetica Neue"/>
              <a:ea typeface="Helvetica Neue"/>
              <a:cs typeface="Helvetica Neue"/>
              <a:sym typeface="Helvetica Neue"/>
            </a:endParaRPr>
          </a:p>
        </p:txBody>
      </p:sp>
      <p:sp>
        <p:nvSpPr>
          <p:cNvPr id="356" name="Google Shape;356;g615c929231_0_5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Helvetica Neue"/>
                <a:ea typeface="Helvetica Neue"/>
                <a:cs typeface="Helvetica Neue"/>
                <a:sym typeface="Helvetica Neue"/>
              </a:rPr>
              <a:t>11</a:t>
            </a:fld>
            <a:endParaRPr sz="1200" b="0" i="0" u="none" strike="noStrike" cap="none">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615c929231_0_2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615c929231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are many ways to visualize, and many visual encodings.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615c929231_0_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615c929231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615c929231_0_8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615c929231_0_8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615c929231_0_791: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615c929231_0_7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111111"/>
                </a:solidFill>
                <a:highlight>
                  <a:srgbClr val="FFFFFF"/>
                </a:highlight>
              </a:rPr>
              <a:t>Another important element you can leverage is spacing. Our mind organizes individual visual elements into groups, to make sense of the entire visual. When designing a visualization, these principles can be used to highlight patterns that are important, </a:t>
            </a:r>
            <a:r>
              <a:rPr lang="en">
                <a:solidFill>
                  <a:srgbClr val="111111"/>
                </a:solidFill>
              </a:rPr>
              <a:t>reduce noise, and show relationships between elements more clearly. Spacing is extremely important because these interpretations happen automatically.</a:t>
            </a:r>
            <a:endParaRPr/>
          </a:p>
          <a:p>
            <a:pPr marL="0" lvl="0" indent="0" algn="l" rtl="0">
              <a:spcBef>
                <a:spcPts val="0"/>
              </a:spcBef>
              <a:spcAft>
                <a:spcPts val="0"/>
              </a:spcAft>
              <a:buNone/>
            </a:pPr>
            <a:endParaRPr>
              <a:solidFill>
                <a:srgbClr val="111111"/>
              </a:solidFill>
              <a:highlight>
                <a:srgbClr val="FFFFFF"/>
              </a:highlight>
            </a:endParaRPr>
          </a:p>
          <a:p>
            <a:pPr marL="0" lvl="0" indent="0" algn="l" rtl="0">
              <a:spcBef>
                <a:spcPts val="0"/>
              </a:spcBef>
              <a:spcAft>
                <a:spcPts val="0"/>
              </a:spcAft>
              <a:buNone/>
            </a:pPr>
            <a:endParaRPr/>
          </a:p>
          <a:p>
            <a:pPr marL="711200" lvl="0" indent="-298450" algn="l" rtl="0">
              <a:lnSpc>
                <a:spcPct val="100000"/>
              </a:lnSpc>
              <a:spcBef>
                <a:spcPts val="0"/>
              </a:spcBef>
              <a:spcAft>
                <a:spcPts val="0"/>
              </a:spcAft>
              <a:buClr>
                <a:srgbClr val="111111"/>
              </a:buClr>
              <a:buSzPts val="1100"/>
              <a:buFont typeface="Droid Sans"/>
              <a:buChar char="■"/>
            </a:pPr>
            <a:r>
              <a:rPr lang="en" b="1">
                <a:solidFill>
                  <a:srgbClr val="111111"/>
                </a:solidFill>
                <a:highlight>
                  <a:srgbClr val="FFFFFF"/>
                </a:highlight>
              </a:rPr>
              <a:t>Proximity</a:t>
            </a:r>
            <a:r>
              <a:rPr lang="en">
                <a:solidFill>
                  <a:srgbClr val="111111"/>
                </a:solidFill>
                <a:highlight>
                  <a:srgbClr val="FFFFFF"/>
                </a:highlight>
              </a:rPr>
              <a:t>: We see three rows of dots instead of twelve dots because they are closer horizontally than vertically.</a:t>
            </a:r>
            <a:endParaRPr>
              <a:solidFill>
                <a:srgbClr val="111111"/>
              </a:solidFill>
              <a:highlight>
                <a:srgbClr val="FFFFFF"/>
              </a:highlight>
            </a:endParaRPr>
          </a:p>
          <a:p>
            <a:pPr marL="711200" lvl="0" indent="-298450" algn="l" rtl="0">
              <a:lnSpc>
                <a:spcPct val="100000"/>
              </a:lnSpc>
              <a:spcBef>
                <a:spcPts val="0"/>
              </a:spcBef>
              <a:spcAft>
                <a:spcPts val="0"/>
              </a:spcAft>
              <a:buClr>
                <a:srgbClr val="111111"/>
              </a:buClr>
              <a:buSzPts val="1100"/>
              <a:buFont typeface="Droid Sans"/>
              <a:buChar char="■"/>
            </a:pPr>
            <a:r>
              <a:rPr lang="en" b="1">
                <a:solidFill>
                  <a:srgbClr val="111111"/>
                </a:solidFill>
                <a:highlight>
                  <a:srgbClr val="FFFFFF"/>
                </a:highlight>
              </a:rPr>
              <a:t>Similarity</a:t>
            </a:r>
            <a:r>
              <a:rPr lang="en">
                <a:solidFill>
                  <a:srgbClr val="111111"/>
                </a:solidFill>
                <a:highlight>
                  <a:srgbClr val="FFFFFF"/>
                </a:highlight>
              </a:rPr>
              <a:t>: We see similar looking objects as part of the same group.</a:t>
            </a:r>
            <a:endParaRPr>
              <a:solidFill>
                <a:srgbClr val="111111"/>
              </a:solidFill>
              <a:highlight>
                <a:srgbClr val="FFFFFF"/>
              </a:highlight>
            </a:endParaRPr>
          </a:p>
          <a:p>
            <a:pPr marL="711200" lvl="0" indent="-298450" algn="l" rtl="0">
              <a:lnSpc>
                <a:spcPct val="100000"/>
              </a:lnSpc>
              <a:spcBef>
                <a:spcPts val="0"/>
              </a:spcBef>
              <a:spcAft>
                <a:spcPts val="0"/>
              </a:spcAft>
              <a:buClr>
                <a:srgbClr val="111111"/>
              </a:buClr>
              <a:buSzPts val="1100"/>
              <a:buFont typeface="Droid Sans"/>
              <a:buChar char="■"/>
            </a:pPr>
            <a:r>
              <a:rPr lang="en" b="1">
                <a:solidFill>
                  <a:srgbClr val="111111"/>
                </a:solidFill>
                <a:highlight>
                  <a:srgbClr val="FFFFFF"/>
                </a:highlight>
              </a:rPr>
              <a:t>Enclosure:</a:t>
            </a:r>
            <a:r>
              <a:rPr lang="en">
                <a:solidFill>
                  <a:srgbClr val="111111"/>
                </a:solidFill>
                <a:highlight>
                  <a:srgbClr val="FFFFFF"/>
                </a:highlight>
              </a:rPr>
              <a:t> We group the first four and and last four dots as two rows instead of eight dots.</a:t>
            </a:r>
            <a:endParaRPr>
              <a:solidFill>
                <a:srgbClr val="111111"/>
              </a:solidFill>
              <a:highlight>
                <a:srgbClr val="FFFFFF"/>
              </a:highlight>
            </a:endParaRPr>
          </a:p>
          <a:p>
            <a:pPr marL="711200" lvl="0" indent="-298450" algn="l" rtl="0">
              <a:lnSpc>
                <a:spcPct val="100000"/>
              </a:lnSpc>
              <a:spcBef>
                <a:spcPts val="0"/>
              </a:spcBef>
              <a:spcAft>
                <a:spcPts val="0"/>
              </a:spcAft>
              <a:buClr>
                <a:srgbClr val="111111"/>
              </a:buClr>
              <a:buSzPts val="1100"/>
              <a:buFont typeface="Droid Sans"/>
              <a:buChar char="■"/>
            </a:pPr>
            <a:r>
              <a:rPr lang="en" b="1">
                <a:solidFill>
                  <a:srgbClr val="111111"/>
                </a:solidFill>
                <a:highlight>
                  <a:srgbClr val="FFFFFF"/>
                </a:highlight>
              </a:rPr>
              <a:t>Symmetry</a:t>
            </a:r>
            <a:r>
              <a:rPr lang="en">
                <a:solidFill>
                  <a:srgbClr val="111111"/>
                </a:solidFill>
                <a:highlight>
                  <a:srgbClr val="FFFFFF"/>
                </a:highlight>
              </a:rPr>
              <a:t>: We see three pairs of symmetrical brackets rather than six individual brackets.</a:t>
            </a:r>
            <a:endParaRPr>
              <a:solidFill>
                <a:srgbClr val="111111"/>
              </a:solidFill>
              <a:highlight>
                <a:srgbClr val="FFFFFF"/>
              </a:highlight>
            </a:endParaRPr>
          </a:p>
          <a:p>
            <a:pPr marL="711200" lvl="0" indent="-298450" algn="l" rtl="0">
              <a:lnSpc>
                <a:spcPct val="100000"/>
              </a:lnSpc>
              <a:spcBef>
                <a:spcPts val="0"/>
              </a:spcBef>
              <a:spcAft>
                <a:spcPts val="0"/>
              </a:spcAft>
              <a:buClr>
                <a:srgbClr val="111111"/>
              </a:buClr>
              <a:buSzPts val="1100"/>
              <a:buFont typeface="Droid Sans"/>
              <a:buChar char="■"/>
            </a:pPr>
            <a:r>
              <a:rPr lang="en" b="1">
                <a:solidFill>
                  <a:srgbClr val="111111"/>
                </a:solidFill>
                <a:highlight>
                  <a:srgbClr val="FFFFFF"/>
                </a:highlight>
              </a:rPr>
              <a:t>Closure</a:t>
            </a:r>
            <a:r>
              <a:rPr lang="en">
                <a:solidFill>
                  <a:srgbClr val="111111"/>
                </a:solidFill>
                <a:highlight>
                  <a:srgbClr val="FFFFFF"/>
                </a:highlight>
              </a:rPr>
              <a:t>: We automatically close the square and circle instead of seeing three disconnected paths.</a:t>
            </a:r>
            <a:endParaRPr>
              <a:solidFill>
                <a:srgbClr val="111111"/>
              </a:solidFill>
              <a:highlight>
                <a:srgbClr val="FFFFFF"/>
              </a:highlight>
            </a:endParaRPr>
          </a:p>
          <a:p>
            <a:pPr marL="711200" lvl="0" indent="-298450" algn="l" rtl="0">
              <a:lnSpc>
                <a:spcPct val="100000"/>
              </a:lnSpc>
              <a:spcBef>
                <a:spcPts val="0"/>
              </a:spcBef>
              <a:spcAft>
                <a:spcPts val="0"/>
              </a:spcAft>
              <a:buClr>
                <a:srgbClr val="111111"/>
              </a:buClr>
              <a:buSzPts val="1100"/>
              <a:buFont typeface="Droid Sans"/>
              <a:buChar char="■"/>
            </a:pPr>
            <a:r>
              <a:rPr lang="en" b="1">
                <a:solidFill>
                  <a:srgbClr val="111111"/>
                </a:solidFill>
                <a:highlight>
                  <a:srgbClr val="FFFFFF"/>
                </a:highlight>
              </a:rPr>
              <a:t>Continuity</a:t>
            </a:r>
            <a:r>
              <a:rPr lang="en">
                <a:solidFill>
                  <a:srgbClr val="111111"/>
                </a:solidFill>
                <a:highlight>
                  <a:srgbClr val="FFFFFF"/>
                </a:highlight>
              </a:rPr>
              <a:t>: We see one continuous path instead of three arbitrary ones.</a:t>
            </a:r>
            <a:endParaRPr>
              <a:solidFill>
                <a:srgbClr val="111111"/>
              </a:solidFill>
              <a:highlight>
                <a:srgbClr val="FFFFFF"/>
              </a:highlight>
            </a:endParaRPr>
          </a:p>
          <a:p>
            <a:pPr marL="711200" lvl="0" indent="-298450" algn="l" rtl="0">
              <a:lnSpc>
                <a:spcPct val="100000"/>
              </a:lnSpc>
              <a:spcBef>
                <a:spcPts val="0"/>
              </a:spcBef>
              <a:spcAft>
                <a:spcPts val="0"/>
              </a:spcAft>
              <a:buClr>
                <a:srgbClr val="111111"/>
              </a:buClr>
              <a:buSzPts val="1100"/>
              <a:buFont typeface="Droid Sans"/>
              <a:buChar char="■"/>
            </a:pPr>
            <a:r>
              <a:rPr lang="en" b="1">
                <a:solidFill>
                  <a:srgbClr val="111111"/>
                </a:solidFill>
                <a:highlight>
                  <a:srgbClr val="FFFFFF"/>
                </a:highlight>
              </a:rPr>
              <a:t>Connection</a:t>
            </a:r>
            <a:r>
              <a:rPr lang="en">
                <a:solidFill>
                  <a:srgbClr val="111111"/>
                </a:solidFill>
                <a:highlight>
                  <a:srgbClr val="FFFFFF"/>
                </a:highlight>
              </a:rPr>
              <a:t>: We group the connected dots as belonging to the same group.</a:t>
            </a:r>
            <a:endParaRPr>
              <a:solidFill>
                <a:srgbClr val="111111"/>
              </a:solidFill>
              <a:highlight>
                <a:srgbClr val="FFFFFF"/>
              </a:highlight>
            </a:endParaRPr>
          </a:p>
          <a:p>
            <a:pPr marL="711200" lvl="0" indent="-298450" algn="l" rtl="0">
              <a:lnSpc>
                <a:spcPct val="100000"/>
              </a:lnSpc>
              <a:spcBef>
                <a:spcPts val="0"/>
              </a:spcBef>
              <a:spcAft>
                <a:spcPts val="0"/>
              </a:spcAft>
              <a:buClr>
                <a:srgbClr val="111111"/>
              </a:buClr>
              <a:buSzPts val="1100"/>
              <a:buFont typeface="Droid Sans"/>
              <a:buChar char="■"/>
            </a:pPr>
            <a:r>
              <a:rPr lang="en" b="1">
                <a:solidFill>
                  <a:srgbClr val="111111"/>
                </a:solidFill>
                <a:highlight>
                  <a:srgbClr val="FFFFFF"/>
                </a:highlight>
              </a:rPr>
              <a:t>Figure &amp; ground</a:t>
            </a:r>
            <a:r>
              <a:rPr lang="en">
                <a:solidFill>
                  <a:srgbClr val="111111"/>
                </a:solidFill>
                <a:highlight>
                  <a:srgbClr val="FFFFFF"/>
                </a:highlight>
              </a:rPr>
              <a:t>: We either notice the two faces, or the vase. Whichever we notice becomes the figure, and the other the ground.</a:t>
            </a:r>
            <a:endParaRPr>
              <a:solidFill>
                <a:srgbClr val="111111"/>
              </a:solidFill>
              <a:highlight>
                <a:srgbClr val="FFFFFF"/>
              </a:highlight>
            </a:endParaRPr>
          </a:p>
          <a:p>
            <a:pPr marL="0" lvl="0" indent="0" algn="l" rtl="0">
              <a:spcBef>
                <a:spcPts val="1800"/>
              </a:spcBef>
              <a:spcAft>
                <a:spcPts val="0"/>
              </a:spcAft>
              <a:buNone/>
            </a:pPr>
            <a:r>
              <a:rPr lang="en"/>
              <a:t>Source: </a:t>
            </a:r>
            <a:r>
              <a:rPr lang="en" u="sng">
                <a:solidFill>
                  <a:schemeClr val="hlink"/>
                </a:solidFill>
                <a:hlinkClick r:id="rId3"/>
              </a:rPr>
              <a:t>http://www.fusioncharts.com/blog/2014/03/how-to-use-the-gestalt-principles-for-visual-storytelling-podv/</a:t>
            </a: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615c929231_0_804: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615c929231_0_8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615c929231_0_2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615c929231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615c929231_0_7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615c929231_0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15c929231_0_7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15c929231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615c929231_0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615c929231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615c929231_0_723: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615c929231_0_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graph has 5 different levels of type. You can use bold and small changes in type size (+ or - 2 pts) to differentiate different types of information.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615c929231_0_584: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615c929231_0_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50505"/>
                </a:solidFill>
                <a:highlight>
                  <a:srgbClr val="FFFFFF"/>
                </a:highlight>
              </a:rPr>
              <a:t>Here’s a categorical map showing different types of land cover in Portland, Oregon. Note that they have more than 12 different categories, but similar classes are grouped together in order to make the visualization intelligible. Four urban densities are shown in shades of red, three forest types in shades of green, and different types of cropland in yellow and brown.</a:t>
            </a:r>
            <a:endParaRPr>
              <a:solidFill>
                <a:srgbClr val="050505"/>
              </a:solidFill>
              <a:highlight>
                <a:srgbClr val="FFFFFF"/>
              </a:highlight>
            </a:endParaRPr>
          </a:p>
          <a:p>
            <a:pPr marL="0" lvl="0" indent="0" algn="l" rtl="0">
              <a:spcBef>
                <a:spcPts val="0"/>
              </a:spcBef>
              <a:spcAft>
                <a:spcPts val="0"/>
              </a:spcAft>
              <a:buNone/>
            </a:pPr>
            <a:endParaRPr>
              <a:solidFill>
                <a:srgbClr val="050505"/>
              </a:solidFill>
              <a:highlight>
                <a:srgbClr val="FFFFFF"/>
              </a:highlight>
            </a:endParaRPr>
          </a:p>
          <a:p>
            <a:pPr marL="0" lvl="0" indent="0" algn="l" rtl="0">
              <a:spcBef>
                <a:spcPts val="0"/>
              </a:spcBef>
              <a:spcAft>
                <a:spcPts val="0"/>
              </a:spcAft>
              <a:buNone/>
            </a:pPr>
            <a:r>
              <a:rPr lang="en">
                <a:solidFill>
                  <a:srgbClr val="050505"/>
                </a:solidFill>
                <a:highlight>
                  <a:srgbClr val="FFFFFF"/>
                </a:highlight>
              </a:rPr>
              <a:t>Color has cultural and physical associations. </a:t>
            </a:r>
            <a:endParaRPr>
              <a:solidFill>
                <a:srgbClr val="050505"/>
              </a:solidFill>
              <a:highlight>
                <a:srgbClr val="FFFFFF"/>
              </a:highlight>
            </a:endParaRPr>
          </a:p>
          <a:p>
            <a:pPr marL="0" lvl="0" indent="0" algn="l" rtl="0">
              <a:spcBef>
                <a:spcPts val="0"/>
              </a:spcBef>
              <a:spcAft>
                <a:spcPts val="0"/>
              </a:spcAft>
              <a:buNone/>
            </a:pPr>
            <a:endParaRPr>
              <a:highlight>
                <a:srgbClr val="FFFFFF"/>
              </a:highlight>
            </a:endParaRPr>
          </a:p>
          <a:p>
            <a:pPr marL="0" lvl="0" indent="0" algn="l" rtl="0">
              <a:spcBef>
                <a:spcPts val="0"/>
              </a:spcBef>
              <a:spcAft>
                <a:spcPts val="0"/>
              </a:spcAft>
              <a:buNone/>
            </a:pPr>
            <a:r>
              <a:rPr lang="en">
                <a:highlight>
                  <a:srgbClr val="FFFFFF"/>
                </a:highlight>
              </a:rPr>
              <a:t>Source: </a:t>
            </a:r>
            <a:r>
              <a:rPr lang="en" u="sng">
                <a:solidFill>
                  <a:schemeClr val="hlink"/>
                </a:solidFill>
                <a:highlight>
                  <a:srgbClr val="FFFFFF"/>
                </a:highlight>
                <a:hlinkClick r:id="rId3"/>
              </a:rPr>
              <a:t>https://visual.ly/blog/subtleties-of-color-different-types-of-data-require-different-color-schemes/</a:t>
            </a:r>
            <a:endParaRPr>
              <a:highlight>
                <a:srgbClr val="FFFFFF"/>
              </a:highlight>
            </a:endParaRPr>
          </a:p>
          <a:p>
            <a:pPr marL="0" lvl="0" indent="0" algn="l" rtl="0">
              <a:spcBef>
                <a:spcPts val="0"/>
              </a:spcBef>
              <a:spcAft>
                <a:spcPts val="0"/>
              </a:spcAft>
              <a:buNone/>
            </a:pPr>
            <a:endParaRPr>
              <a:highlight>
                <a:srgbClr val="FFFFFF"/>
              </a:highlight>
            </a:endParaRPr>
          </a:p>
          <a:p>
            <a:pPr marL="0" lvl="0" indent="0" algn="l" rtl="0">
              <a:spcBef>
                <a:spcPts val="0"/>
              </a:spcBef>
              <a:spcAft>
                <a:spcPts val="0"/>
              </a:spcAft>
              <a:buNone/>
            </a:pPr>
            <a:endParaRPr>
              <a:highlight>
                <a:srgbClr val="FFFFFF"/>
              </a:highligh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615c929231_0_591: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615c929231_0_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rgbClr val="FFFFFF"/>
                </a:highlight>
              </a:rPr>
              <a:t>When visualizing quantitative data, use an ordered palette. An ordered palette can be a brightness ramp (e.g., light to dark shades of grey, blue, or red) or a hue ramp (e.g., cycling from light yellow to dark blue). In general, people interpret </a:t>
            </a:r>
            <a:r>
              <a:rPr lang="en" b="1">
                <a:highlight>
                  <a:srgbClr val="FFFFFF"/>
                </a:highlight>
              </a:rPr>
              <a:t>darker colours</a:t>
            </a:r>
            <a:r>
              <a:rPr lang="en">
                <a:highlight>
                  <a:srgbClr val="FFFFFF"/>
                </a:highlight>
              </a:rPr>
              <a:t> as representing “</a:t>
            </a:r>
            <a:r>
              <a:rPr lang="en" b="1">
                <a:highlight>
                  <a:srgbClr val="FFFFFF"/>
                </a:highlight>
              </a:rPr>
              <a:t>more.</a:t>
            </a:r>
            <a:r>
              <a:rPr lang="en">
                <a:highlight>
                  <a:srgbClr val="FFFFFF"/>
                </a:highlight>
              </a:rPr>
              <a:t>”</a:t>
            </a:r>
            <a:endParaRPr>
              <a:highlight>
                <a:srgbClr val="FFFFFF"/>
              </a:highlight>
            </a:endParaRPr>
          </a:p>
          <a:p>
            <a:pPr marL="0" lvl="0" indent="0" algn="l" rtl="0">
              <a:spcBef>
                <a:spcPts val="0"/>
              </a:spcBef>
              <a:spcAft>
                <a:spcPts val="0"/>
              </a:spcAft>
              <a:buNone/>
            </a:pPr>
            <a:endParaRPr>
              <a:highlight>
                <a:srgbClr val="FFFFFF"/>
              </a:highlight>
            </a:endParaRPr>
          </a:p>
          <a:p>
            <a:pPr marL="0" lvl="0" indent="0" algn="l" rtl="0">
              <a:spcBef>
                <a:spcPts val="0"/>
              </a:spcBef>
              <a:spcAft>
                <a:spcPts val="0"/>
              </a:spcAft>
              <a:buNone/>
            </a:pPr>
            <a:r>
              <a:rPr lang="en">
                <a:highlight>
                  <a:srgbClr val="FFFFFF"/>
                </a:highlight>
              </a:rPr>
              <a:t>Source: https://betterfigures.org/2015/06/23/picking-a-colour-scale-for-scientific-graphics/</a:t>
            </a:r>
            <a:endParaRPr>
              <a:highlight>
                <a:srgbClr val="FFFFFF"/>
              </a:highligh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615c929231_0_603: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615c929231_0_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highlight>
                  <a:srgbClr val="FFFFFF"/>
                </a:highlight>
              </a:rPr>
              <a:t>If the data are </a:t>
            </a:r>
            <a:r>
              <a:rPr lang="en" b="1">
                <a:highlight>
                  <a:srgbClr val="FFFFFF"/>
                </a:highlight>
              </a:rPr>
              <a:t>diverging</a:t>
            </a:r>
            <a:r>
              <a:rPr lang="en">
                <a:highlight>
                  <a:srgbClr val="FFFFFF"/>
                </a:highlight>
              </a:rPr>
              <a:t> (i.e., the data straddle zero, or show a departure from a reference value) then use two contrasting hue or brightness ramps stuck together. These often have the darker colours at each end, representing “more negative” and “more positive.”</a:t>
            </a:r>
            <a:endParaRPr>
              <a:highlight>
                <a:srgbClr val="FFFFFF"/>
              </a:highlight>
            </a:endParaRPr>
          </a:p>
          <a:p>
            <a:pPr marL="0" lvl="0" indent="0" algn="l" rtl="0">
              <a:spcBef>
                <a:spcPts val="1900"/>
              </a:spcBef>
              <a:spcAft>
                <a:spcPts val="0"/>
              </a:spcAft>
              <a:buNone/>
            </a:pPr>
            <a:r>
              <a:rPr lang="en">
                <a:highlight>
                  <a:srgbClr val="FFFFFF"/>
                </a:highlight>
              </a:rPr>
              <a:t>Source: https://betterfigures.org/2015/06/23/picking-a-colour-scale-for-scientific-graphics/</a:t>
            </a:r>
            <a:endParaRPr>
              <a:highlight>
                <a:srgbClr val="FFFFFF"/>
              </a:highlight>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7a9ccb3623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27a9ccb362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27a9ccb3623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27a9ccb362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615c929231_0_613: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615c929231_0_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are a number of websites and apps that allow you to check how your visualisations will appear to those with colorblindness. Here I used Coblis to render the image as it would be seen by someone with severe deuteranopia.</a:t>
            </a:r>
            <a:endParaRPr/>
          </a:p>
          <a:p>
            <a:pPr marL="0" lvl="0" indent="0" algn="l" rtl="0">
              <a:spcBef>
                <a:spcPts val="0"/>
              </a:spcBef>
              <a:spcAft>
                <a:spcPts val="0"/>
              </a:spcAft>
              <a:buNone/>
            </a:pPr>
            <a:endParaRPr>
              <a:highlight>
                <a:schemeClr val="dk1"/>
              </a:highlight>
            </a:endParaRPr>
          </a:p>
          <a:p>
            <a:pPr marL="0" lvl="0" indent="0" algn="l" rtl="0">
              <a:spcBef>
                <a:spcPts val="0"/>
              </a:spcBef>
              <a:spcAft>
                <a:spcPts val="0"/>
              </a:spcAft>
              <a:buNone/>
            </a:pPr>
            <a:endParaRPr/>
          </a:p>
          <a:p>
            <a:pPr marL="0" lvl="0" indent="0" algn="l" rtl="0">
              <a:spcBef>
                <a:spcPts val="0"/>
              </a:spcBef>
              <a:spcAft>
                <a:spcPts val="0"/>
              </a:spcAft>
              <a:buNone/>
            </a:pPr>
            <a:endParaRPr>
              <a:solidFill>
                <a:srgbClr val="050505"/>
              </a:solidFill>
              <a:highlight>
                <a:srgbClr val="FFFFFF"/>
              </a:highligh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7a761ac9db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27a761ac9db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27a9ccb3623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27a9ccb3623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7a761ac9db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27a761ac9db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615c929231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615c929231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7a761ac9db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27a761ac9d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7a761ac9db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27a761ac9db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7a761ac9db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27a761ac9d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7a761ac9db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27a761ac9d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7a761ac9db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27a761ac9d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92179bb262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192179bb26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92179bb26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192179bb26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92179bb262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192179bb26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615c929231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615c929231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615c929231_0_2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615c929231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615c929231_0_2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615c929231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615c929231_0_4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615c929231_0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615c929231_0_493:notes"/>
          <p:cNvSpPr>
            <a:spLocks noGrp="1" noRot="1" noChangeAspect="1"/>
          </p:cNvSpPr>
          <p:nvPr>
            <p:ph type="sldImg" idx="2"/>
          </p:nvPr>
        </p:nvSpPr>
        <p:spPr>
          <a:xfrm>
            <a:off x="1439863" y="685800"/>
            <a:ext cx="4244975" cy="2387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g615c929231_0_493:notes"/>
          <p:cNvSpPr txBox="1">
            <a:spLocks noGrp="1"/>
          </p:cNvSpPr>
          <p:nvPr>
            <p:ph type="body" idx="1"/>
          </p:nvPr>
        </p:nvSpPr>
        <p:spPr>
          <a:xfrm>
            <a:off x="685800" y="3440536"/>
            <a:ext cx="5486400" cy="501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Helvetica Neue"/>
              <a:ea typeface="Helvetica Neue"/>
              <a:cs typeface="Helvetica Neue"/>
              <a:sym typeface="Helvetica Neue"/>
            </a:endParaRPr>
          </a:p>
        </p:txBody>
      </p:sp>
      <p:sp>
        <p:nvSpPr>
          <p:cNvPr id="332" name="Google Shape;332;g615c929231_0_4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Helvetica Neue"/>
                <a:ea typeface="Helvetica Neue"/>
                <a:cs typeface="Helvetica Neue"/>
                <a:sym typeface="Helvetica Neue"/>
              </a:rPr>
              <a:t>7</a:t>
            </a:fld>
            <a:endParaRPr sz="1200" b="0" i="0" u="none" strike="noStrike" cap="none">
              <a:solidFill>
                <a:schemeClr val="dk1"/>
              </a:solidFill>
              <a:latin typeface="Helvetica Neue"/>
              <a:ea typeface="Helvetica Neue"/>
              <a:cs typeface="Helvetica Neue"/>
              <a:sym typeface="Helvetica Neue"/>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615c929231_0_501:notes"/>
          <p:cNvSpPr>
            <a:spLocks noGrp="1" noRot="1" noChangeAspect="1"/>
          </p:cNvSpPr>
          <p:nvPr>
            <p:ph type="sldImg" idx="2"/>
          </p:nvPr>
        </p:nvSpPr>
        <p:spPr>
          <a:xfrm>
            <a:off x="1439863" y="685800"/>
            <a:ext cx="4244975" cy="2387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615c929231_0_501:notes"/>
          <p:cNvSpPr txBox="1">
            <a:spLocks noGrp="1"/>
          </p:cNvSpPr>
          <p:nvPr>
            <p:ph type="body" idx="1"/>
          </p:nvPr>
        </p:nvSpPr>
        <p:spPr>
          <a:xfrm>
            <a:off x="685800" y="3440536"/>
            <a:ext cx="5486400" cy="501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b="0" i="0" u="none" strike="noStrike" cap="none">
              <a:solidFill>
                <a:schemeClr val="dk1"/>
              </a:solidFill>
              <a:latin typeface="Helvetica Neue"/>
              <a:ea typeface="Helvetica Neue"/>
              <a:cs typeface="Helvetica Neue"/>
              <a:sym typeface="Helvetica Neue"/>
            </a:endParaRPr>
          </a:p>
        </p:txBody>
      </p:sp>
      <p:sp>
        <p:nvSpPr>
          <p:cNvPr id="339" name="Google Shape;339;g615c929231_0_5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Helvetica Neue"/>
                <a:ea typeface="Helvetica Neue"/>
                <a:cs typeface="Helvetica Neue"/>
                <a:sym typeface="Helvetica Neue"/>
              </a:rPr>
              <a:t>8</a:t>
            </a:fld>
            <a:endParaRPr sz="1200" b="0" i="0" u="none" strike="noStrike" cap="none">
              <a:solidFill>
                <a:schemeClr val="dk1"/>
              </a:solidFill>
              <a:latin typeface="Helvetica Neue"/>
              <a:ea typeface="Helvetica Neue"/>
              <a:cs typeface="Helvetica Neue"/>
              <a:sym typeface="Helvetica Neue"/>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7a761ac9d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27a761ac9d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6"/>
        <p:cNvGrpSpPr/>
        <p:nvPr/>
      </p:nvGrpSpPr>
      <p:grpSpPr>
        <a:xfrm>
          <a:off x="0" y="0"/>
          <a:ext cx="0" cy="0"/>
          <a:chOff x="0" y="0"/>
          <a:chExt cx="0" cy="0"/>
        </a:xfrm>
      </p:grpSpPr>
      <p:sp>
        <p:nvSpPr>
          <p:cNvPr id="87" name="Google Shape;87;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8" name="Google Shape;88;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9" name="Google Shape;89;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0"/>
        <p:cNvGrpSpPr/>
        <p:nvPr/>
      </p:nvGrpSpPr>
      <p:grpSpPr>
        <a:xfrm>
          <a:off x="0" y="0"/>
          <a:ext cx="0" cy="0"/>
          <a:chOff x="0" y="0"/>
          <a:chExt cx="0" cy="0"/>
        </a:xfrm>
      </p:grpSpPr>
      <p:sp>
        <p:nvSpPr>
          <p:cNvPr id="91" name="Google Shape;91;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2" name="Google Shape;92;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3"/>
        <p:cNvGrpSpPr/>
        <p:nvPr/>
      </p:nvGrpSpPr>
      <p:grpSpPr>
        <a:xfrm>
          <a:off x="0" y="0"/>
          <a:ext cx="0" cy="0"/>
          <a:chOff x="0" y="0"/>
          <a:chExt cx="0" cy="0"/>
        </a:xfrm>
      </p:grpSpPr>
      <p:sp>
        <p:nvSpPr>
          <p:cNvPr id="94" name="Google Shape;94;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5" name="Google Shape;95;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96" name="Google Shape;96;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7"/>
        <p:cNvGrpSpPr/>
        <p:nvPr/>
      </p:nvGrpSpPr>
      <p:grpSpPr>
        <a:xfrm>
          <a:off x="0" y="0"/>
          <a:ext cx="0" cy="0"/>
          <a:chOff x="0" y="0"/>
          <a:chExt cx="0" cy="0"/>
        </a:xfrm>
      </p:grpSpPr>
      <p:sp>
        <p:nvSpPr>
          <p:cNvPr id="98" name="Google Shape;98;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0" name="Google Shape;100;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1" name="Google Shape;101;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4" name="Google Shape;104;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7" name="Google Shape;107;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8" name="Google Shape;108;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11" name="Google Shape;111;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2"/>
        <p:cNvGrpSpPr/>
        <p:nvPr/>
      </p:nvGrpSpPr>
      <p:grpSpPr>
        <a:xfrm>
          <a:off x="0" y="0"/>
          <a:ext cx="0" cy="0"/>
          <a:chOff x="0" y="0"/>
          <a:chExt cx="0" cy="0"/>
        </a:xfrm>
      </p:grpSpPr>
      <p:sp>
        <p:nvSpPr>
          <p:cNvPr id="113" name="Google Shape;113;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15" name="Google Shape;115;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6" name="Google Shape;116;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17" name="Google Shape;117;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8"/>
        <p:cNvGrpSpPr/>
        <p:nvPr/>
      </p:nvGrpSpPr>
      <p:grpSpPr>
        <a:xfrm>
          <a:off x="0" y="0"/>
          <a:ext cx="0" cy="0"/>
          <a:chOff x="0" y="0"/>
          <a:chExt cx="0" cy="0"/>
        </a:xfrm>
      </p:grpSpPr>
      <p:sp>
        <p:nvSpPr>
          <p:cNvPr id="119" name="Google Shape;119;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20" name="Google Shape;120;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1"/>
        <p:cNvGrpSpPr/>
        <p:nvPr/>
      </p:nvGrpSpPr>
      <p:grpSpPr>
        <a:xfrm>
          <a:off x="0" y="0"/>
          <a:ext cx="0" cy="0"/>
          <a:chOff x="0" y="0"/>
          <a:chExt cx="0" cy="0"/>
        </a:xfrm>
      </p:grpSpPr>
      <p:sp>
        <p:nvSpPr>
          <p:cNvPr id="122" name="Google Shape;122;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3" name="Google Shape;123;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24" name="Google Shape;124;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5"/>
        <p:cNvGrpSpPr/>
        <p:nvPr/>
      </p:nvGrpSpPr>
      <p:grpSpPr>
        <a:xfrm>
          <a:off x="0" y="0"/>
          <a:ext cx="0" cy="0"/>
          <a:chOff x="0" y="0"/>
          <a:chExt cx="0" cy="0"/>
        </a:xfrm>
      </p:grpSpPr>
      <p:sp>
        <p:nvSpPr>
          <p:cNvPr id="126" name="Google Shape;126;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427E93"/>
        </a:solidFill>
        <a:effectLst/>
      </p:bgPr>
    </p:bg>
    <p:spTree>
      <p:nvGrpSpPr>
        <p:cNvPr id="1" name="Shape 131"/>
        <p:cNvGrpSpPr/>
        <p:nvPr/>
      </p:nvGrpSpPr>
      <p:grpSpPr>
        <a:xfrm>
          <a:off x="0" y="0"/>
          <a:ext cx="0" cy="0"/>
          <a:chOff x="0" y="0"/>
          <a:chExt cx="0" cy="0"/>
        </a:xfrm>
      </p:grpSpPr>
      <p:sp>
        <p:nvSpPr>
          <p:cNvPr id="132" name="Google Shape;132;p26"/>
          <p:cNvSpPr txBox="1">
            <a:spLocks noGrp="1"/>
          </p:cNvSpPr>
          <p:nvPr>
            <p:ph type="ctrTitle"/>
          </p:nvPr>
        </p:nvSpPr>
        <p:spPr>
          <a:xfrm>
            <a:off x="758200" y="1827563"/>
            <a:ext cx="7627500" cy="14883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rgbClr val="FFFFFF"/>
              </a:buClr>
              <a:buSzPts val="6000"/>
              <a:buFont typeface="Roboto"/>
              <a:buNone/>
              <a:defRPr sz="6000" b="0">
                <a:solidFill>
                  <a:srgbClr val="FFFFFF"/>
                </a:solidFill>
                <a:latin typeface="Roboto"/>
                <a:ea typeface="Roboto"/>
                <a:cs typeface="Roboto"/>
                <a:sym typeface="Roboto"/>
              </a:defRPr>
            </a:lvl1pPr>
            <a:lvl2pPr marL="0" marR="0" lvl="1" indent="-381000" algn="l" rtl="0">
              <a:spcBef>
                <a:spcPts val="0"/>
              </a:spcBef>
              <a:spcAft>
                <a:spcPts val="0"/>
              </a:spcAft>
              <a:buSzPts val="6000"/>
              <a:buFont typeface="Roboto"/>
              <a:buChar char="○"/>
              <a:defRPr sz="6000" b="0">
                <a:latin typeface="Roboto"/>
                <a:ea typeface="Roboto"/>
                <a:cs typeface="Roboto"/>
                <a:sym typeface="Roboto"/>
              </a:defRPr>
            </a:lvl2pPr>
            <a:lvl3pPr marL="0" marR="0" lvl="2" indent="-381000" algn="l" rtl="0">
              <a:spcBef>
                <a:spcPts val="0"/>
              </a:spcBef>
              <a:spcAft>
                <a:spcPts val="0"/>
              </a:spcAft>
              <a:buSzPts val="6000"/>
              <a:buFont typeface="Roboto"/>
              <a:buChar char="■"/>
              <a:defRPr sz="6000" b="0">
                <a:latin typeface="Roboto"/>
                <a:ea typeface="Roboto"/>
                <a:cs typeface="Roboto"/>
                <a:sym typeface="Roboto"/>
              </a:defRPr>
            </a:lvl3pPr>
            <a:lvl4pPr marL="0" marR="0" lvl="3" indent="-381000" algn="l" rtl="0">
              <a:spcBef>
                <a:spcPts val="0"/>
              </a:spcBef>
              <a:spcAft>
                <a:spcPts val="0"/>
              </a:spcAft>
              <a:buSzPts val="6000"/>
              <a:buFont typeface="Roboto"/>
              <a:buChar char="●"/>
              <a:defRPr sz="6000" b="0">
                <a:latin typeface="Roboto"/>
                <a:ea typeface="Roboto"/>
                <a:cs typeface="Roboto"/>
                <a:sym typeface="Roboto"/>
              </a:defRPr>
            </a:lvl4pPr>
            <a:lvl5pPr marL="0" marR="0" lvl="4" indent="-381000" algn="l" rtl="0">
              <a:spcBef>
                <a:spcPts val="0"/>
              </a:spcBef>
              <a:spcAft>
                <a:spcPts val="0"/>
              </a:spcAft>
              <a:buSzPts val="6000"/>
              <a:buFont typeface="Roboto"/>
              <a:buChar char="○"/>
              <a:defRPr sz="6000" b="0">
                <a:latin typeface="Roboto"/>
                <a:ea typeface="Roboto"/>
                <a:cs typeface="Roboto"/>
                <a:sym typeface="Roboto"/>
              </a:defRPr>
            </a:lvl5pPr>
            <a:lvl6pPr marL="0" marR="0" lvl="5" indent="-381000" algn="l" rtl="0">
              <a:spcBef>
                <a:spcPts val="0"/>
              </a:spcBef>
              <a:spcAft>
                <a:spcPts val="0"/>
              </a:spcAft>
              <a:buSzPts val="6000"/>
              <a:buFont typeface="Roboto"/>
              <a:buChar char="■"/>
              <a:defRPr sz="6000" b="0">
                <a:latin typeface="Roboto"/>
                <a:ea typeface="Roboto"/>
                <a:cs typeface="Roboto"/>
                <a:sym typeface="Roboto"/>
              </a:defRPr>
            </a:lvl6pPr>
            <a:lvl7pPr marL="0" marR="0" lvl="6" indent="-381000" algn="l" rtl="0">
              <a:spcBef>
                <a:spcPts val="0"/>
              </a:spcBef>
              <a:spcAft>
                <a:spcPts val="0"/>
              </a:spcAft>
              <a:buSzPts val="6000"/>
              <a:buFont typeface="Roboto"/>
              <a:buChar char="●"/>
              <a:defRPr sz="6000" b="0">
                <a:latin typeface="Roboto"/>
                <a:ea typeface="Roboto"/>
                <a:cs typeface="Roboto"/>
                <a:sym typeface="Roboto"/>
              </a:defRPr>
            </a:lvl7pPr>
            <a:lvl8pPr marL="0" marR="0" lvl="7" indent="-381000" algn="l" rtl="0">
              <a:spcBef>
                <a:spcPts val="0"/>
              </a:spcBef>
              <a:spcAft>
                <a:spcPts val="0"/>
              </a:spcAft>
              <a:buSzPts val="6000"/>
              <a:buFont typeface="Roboto"/>
              <a:buChar char="○"/>
              <a:defRPr sz="6000" b="0">
                <a:latin typeface="Roboto"/>
                <a:ea typeface="Roboto"/>
                <a:cs typeface="Roboto"/>
                <a:sym typeface="Roboto"/>
              </a:defRPr>
            </a:lvl8pPr>
            <a:lvl9pPr marL="0" marR="0" lvl="8" indent="-381000" algn="l" rtl="0">
              <a:spcBef>
                <a:spcPts val="0"/>
              </a:spcBef>
              <a:spcAft>
                <a:spcPts val="0"/>
              </a:spcAft>
              <a:buSzPts val="6000"/>
              <a:buFont typeface="Roboto"/>
              <a:buChar char="■"/>
              <a:defRPr sz="6000" b="0">
                <a:latin typeface="Roboto"/>
                <a:ea typeface="Roboto"/>
                <a:cs typeface="Roboto"/>
                <a:sym typeface="Roboto"/>
              </a:defRPr>
            </a:lvl9pPr>
          </a:lstStyle>
          <a:p>
            <a:endParaRPr/>
          </a:p>
        </p:txBody>
      </p:sp>
      <p:pic>
        <p:nvPicPr>
          <p:cNvPr id="133" name="Google Shape;133;p26"/>
          <p:cNvPicPr preferRelativeResize="0"/>
          <p:nvPr/>
        </p:nvPicPr>
        <p:blipFill>
          <a:blip r:embed="rId2">
            <a:alphaModFix/>
          </a:blip>
          <a:stretch>
            <a:fillRect/>
          </a:stretch>
        </p:blipFill>
        <p:spPr>
          <a:xfrm>
            <a:off x="5732900" y="4477706"/>
            <a:ext cx="2145525" cy="330544"/>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rgbClr val="D14905"/>
        </a:solidFill>
        <a:effectLst/>
      </p:bgPr>
    </p:bg>
    <p:spTree>
      <p:nvGrpSpPr>
        <p:cNvPr id="1" name="Shape 134"/>
        <p:cNvGrpSpPr/>
        <p:nvPr/>
      </p:nvGrpSpPr>
      <p:grpSpPr>
        <a:xfrm>
          <a:off x="0" y="0"/>
          <a:ext cx="0" cy="0"/>
          <a:chOff x="0" y="0"/>
          <a:chExt cx="0" cy="0"/>
        </a:xfrm>
      </p:grpSpPr>
      <p:sp>
        <p:nvSpPr>
          <p:cNvPr id="135" name="Google Shape;135;p27"/>
          <p:cNvSpPr txBox="1">
            <a:spLocks noGrp="1"/>
          </p:cNvSpPr>
          <p:nvPr>
            <p:ph type="ctrTitle"/>
          </p:nvPr>
        </p:nvSpPr>
        <p:spPr>
          <a:xfrm>
            <a:off x="758200" y="1827563"/>
            <a:ext cx="7627500" cy="14883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rgbClr val="FFFFFF"/>
              </a:buClr>
              <a:buSzPts val="6000"/>
              <a:buFont typeface="Roboto"/>
              <a:buNone/>
              <a:defRPr sz="6000" b="0">
                <a:solidFill>
                  <a:srgbClr val="FFFFFF"/>
                </a:solidFill>
                <a:latin typeface="Roboto"/>
                <a:ea typeface="Roboto"/>
                <a:cs typeface="Roboto"/>
                <a:sym typeface="Roboto"/>
              </a:defRPr>
            </a:lvl1pPr>
            <a:lvl2pPr marL="0" marR="0" lvl="1" indent="-381000" algn="l" rtl="0">
              <a:spcBef>
                <a:spcPts val="0"/>
              </a:spcBef>
              <a:spcAft>
                <a:spcPts val="0"/>
              </a:spcAft>
              <a:buSzPts val="6000"/>
              <a:buFont typeface="Roboto"/>
              <a:buChar char="○"/>
              <a:defRPr sz="6000" b="0">
                <a:latin typeface="Roboto"/>
                <a:ea typeface="Roboto"/>
                <a:cs typeface="Roboto"/>
                <a:sym typeface="Roboto"/>
              </a:defRPr>
            </a:lvl2pPr>
            <a:lvl3pPr marL="0" marR="0" lvl="2" indent="-381000" algn="l" rtl="0">
              <a:spcBef>
                <a:spcPts val="0"/>
              </a:spcBef>
              <a:spcAft>
                <a:spcPts val="0"/>
              </a:spcAft>
              <a:buSzPts val="6000"/>
              <a:buFont typeface="Roboto"/>
              <a:buChar char="■"/>
              <a:defRPr sz="6000" b="0">
                <a:latin typeface="Roboto"/>
                <a:ea typeface="Roboto"/>
                <a:cs typeface="Roboto"/>
                <a:sym typeface="Roboto"/>
              </a:defRPr>
            </a:lvl3pPr>
            <a:lvl4pPr marL="0" marR="0" lvl="3" indent="-381000" algn="l" rtl="0">
              <a:spcBef>
                <a:spcPts val="0"/>
              </a:spcBef>
              <a:spcAft>
                <a:spcPts val="0"/>
              </a:spcAft>
              <a:buSzPts val="6000"/>
              <a:buFont typeface="Roboto"/>
              <a:buChar char="●"/>
              <a:defRPr sz="6000" b="0">
                <a:latin typeface="Roboto"/>
                <a:ea typeface="Roboto"/>
                <a:cs typeface="Roboto"/>
                <a:sym typeface="Roboto"/>
              </a:defRPr>
            </a:lvl4pPr>
            <a:lvl5pPr marL="0" marR="0" lvl="4" indent="-381000" algn="l" rtl="0">
              <a:spcBef>
                <a:spcPts val="0"/>
              </a:spcBef>
              <a:spcAft>
                <a:spcPts val="0"/>
              </a:spcAft>
              <a:buSzPts val="6000"/>
              <a:buFont typeface="Roboto"/>
              <a:buChar char="○"/>
              <a:defRPr sz="6000" b="0">
                <a:latin typeface="Roboto"/>
                <a:ea typeface="Roboto"/>
                <a:cs typeface="Roboto"/>
                <a:sym typeface="Roboto"/>
              </a:defRPr>
            </a:lvl5pPr>
            <a:lvl6pPr marL="0" marR="0" lvl="5" indent="-381000" algn="l" rtl="0">
              <a:spcBef>
                <a:spcPts val="0"/>
              </a:spcBef>
              <a:spcAft>
                <a:spcPts val="0"/>
              </a:spcAft>
              <a:buSzPts val="6000"/>
              <a:buFont typeface="Roboto"/>
              <a:buChar char="■"/>
              <a:defRPr sz="6000" b="0">
                <a:latin typeface="Roboto"/>
                <a:ea typeface="Roboto"/>
                <a:cs typeface="Roboto"/>
                <a:sym typeface="Roboto"/>
              </a:defRPr>
            </a:lvl6pPr>
            <a:lvl7pPr marL="0" marR="0" lvl="6" indent="-381000" algn="l" rtl="0">
              <a:spcBef>
                <a:spcPts val="0"/>
              </a:spcBef>
              <a:spcAft>
                <a:spcPts val="0"/>
              </a:spcAft>
              <a:buSzPts val="6000"/>
              <a:buFont typeface="Roboto"/>
              <a:buChar char="●"/>
              <a:defRPr sz="6000" b="0">
                <a:latin typeface="Roboto"/>
                <a:ea typeface="Roboto"/>
                <a:cs typeface="Roboto"/>
                <a:sym typeface="Roboto"/>
              </a:defRPr>
            </a:lvl7pPr>
            <a:lvl8pPr marL="0" marR="0" lvl="7" indent="-381000" algn="l" rtl="0">
              <a:spcBef>
                <a:spcPts val="0"/>
              </a:spcBef>
              <a:spcAft>
                <a:spcPts val="0"/>
              </a:spcAft>
              <a:buSzPts val="6000"/>
              <a:buFont typeface="Roboto"/>
              <a:buChar char="○"/>
              <a:defRPr sz="6000" b="0">
                <a:latin typeface="Roboto"/>
                <a:ea typeface="Roboto"/>
                <a:cs typeface="Roboto"/>
                <a:sym typeface="Roboto"/>
              </a:defRPr>
            </a:lvl8pPr>
            <a:lvl9pPr marL="0" marR="0" lvl="8" indent="-381000" algn="l" rtl="0">
              <a:spcBef>
                <a:spcPts val="0"/>
              </a:spcBef>
              <a:spcAft>
                <a:spcPts val="0"/>
              </a:spcAft>
              <a:buSzPts val="6000"/>
              <a:buFont typeface="Roboto"/>
              <a:buChar char="■"/>
              <a:defRPr sz="6000" b="0">
                <a:latin typeface="Roboto"/>
                <a:ea typeface="Roboto"/>
                <a:cs typeface="Roboto"/>
                <a:sym typeface="Roboto"/>
              </a:defRPr>
            </a:lvl9pPr>
          </a:lstStyle>
          <a:p>
            <a:endParaRPr/>
          </a:p>
        </p:txBody>
      </p:sp>
      <p:pic>
        <p:nvPicPr>
          <p:cNvPr id="136" name="Google Shape;136;p27"/>
          <p:cNvPicPr preferRelativeResize="0"/>
          <p:nvPr/>
        </p:nvPicPr>
        <p:blipFill>
          <a:blip r:embed="rId2">
            <a:alphaModFix/>
          </a:blip>
          <a:stretch>
            <a:fillRect/>
          </a:stretch>
        </p:blipFill>
        <p:spPr>
          <a:xfrm>
            <a:off x="5732900" y="4477706"/>
            <a:ext cx="2145525" cy="33054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1 2">
  <p:cSld name="TITLE_1_2">
    <p:bg>
      <p:bgPr>
        <a:solidFill>
          <a:srgbClr val="990000"/>
        </a:solidFill>
        <a:effectLst/>
      </p:bgPr>
    </p:bg>
    <p:spTree>
      <p:nvGrpSpPr>
        <p:cNvPr id="1" name="Shape 137"/>
        <p:cNvGrpSpPr/>
        <p:nvPr/>
      </p:nvGrpSpPr>
      <p:grpSpPr>
        <a:xfrm>
          <a:off x="0" y="0"/>
          <a:ext cx="0" cy="0"/>
          <a:chOff x="0" y="0"/>
          <a:chExt cx="0" cy="0"/>
        </a:xfrm>
      </p:grpSpPr>
      <p:sp>
        <p:nvSpPr>
          <p:cNvPr id="138" name="Google Shape;138;p28"/>
          <p:cNvSpPr txBox="1">
            <a:spLocks noGrp="1"/>
          </p:cNvSpPr>
          <p:nvPr>
            <p:ph type="ctrTitle"/>
          </p:nvPr>
        </p:nvSpPr>
        <p:spPr>
          <a:xfrm>
            <a:off x="758200" y="1827563"/>
            <a:ext cx="7627500" cy="14883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rgbClr val="FFFFFF"/>
              </a:buClr>
              <a:buSzPts val="6000"/>
              <a:buFont typeface="Roboto"/>
              <a:buNone/>
              <a:defRPr sz="6000" b="0">
                <a:solidFill>
                  <a:srgbClr val="FFFFFF"/>
                </a:solidFill>
                <a:latin typeface="Roboto"/>
                <a:ea typeface="Roboto"/>
                <a:cs typeface="Roboto"/>
                <a:sym typeface="Roboto"/>
              </a:defRPr>
            </a:lvl1pPr>
            <a:lvl2pPr marL="0" marR="0" lvl="1" indent="-381000" algn="l" rtl="0">
              <a:spcBef>
                <a:spcPts val="0"/>
              </a:spcBef>
              <a:spcAft>
                <a:spcPts val="0"/>
              </a:spcAft>
              <a:buSzPts val="6000"/>
              <a:buFont typeface="Roboto"/>
              <a:buChar char="○"/>
              <a:defRPr sz="6000" b="0">
                <a:latin typeface="Roboto"/>
                <a:ea typeface="Roboto"/>
                <a:cs typeface="Roboto"/>
                <a:sym typeface="Roboto"/>
              </a:defRPr>
            </a:lvl2pPr>
            <a:lvl3pPr marL="0" marR="0" lvl="2" indent="-381000" algn="l" rtl="0">
              <a:spcBef>
                <a:spcPts val="0"/>
              </a:spcBef>
              <a:spcAft>
                <a:spcPts val="0"/>
              </a:spcAft>
              <a:buSzPts val="6000"/>
              <a:buFont typeface="Roboto"/>
              <a:buChar char="■"/>
              <a:defRPr sz="6000" b="0">
                <a:latin typeface="Roboto"/>
                <a:ea typeface="Roboto"/>
                <a:cs typeface="Roboto"/>
                <a:sym typeface="Roboto"/>
              </a:defRPr>
            </a:lvl3pPr>
            <a:lvl4pPr marL="0" marR="0" lvl="3" indent="-381000" algn="l" rtl="0">
              <a:spcBef>
                <a:spcPts val="0"/>
              </a:spcBef>
              <a:spcAft>
                <a:spcPts val="0"/>
              </a:spcAft>
              <a:buSzPts val="6000"/>
              <a:buFont typeface="Roboto"/>
              <a:buChar char="●"/>
              <a:defRPr sz="6000" b="0">
                <a:latin typeface="Roboto"/>
                <a:ea typeface="Roboto"/>
                <a:cs typeface="Roboto"/>
                <a:sym typeface="Roboto"/>
              </a:defRPr>
            </a:lvl4pPr>
            <a:lvl5pPr marL="0" marR="0" lvl="4" indent="-381000" algn="l" rtl="0">
              <a:spcBef>
                <a:spcPts val="0"/>
              </a:spcBef>
              <a:spcAft>
                <a:spcPts val="0"/>
              </a:spcAft>
              <a:buSzPts val="6000"/>
              <a:buFont typeface="Roboto"/>
              <a:buChar char="○"/>
              <a:defRPr sz="6000" b="0">
                <a:latin typeface="Roboto"/>
                <a:ea typeface="Roboto"/>
                <a:cs typeface="Roboto"/>
                <a:sym typeface="Roboto"/>
              </a:defRPr>
            </a:lvl5pPr>
            <a:lvl6pPr marL="0" marR="0" lvl="5" indent="-381000" algn="l" rtl="0">
              <a:spcBef>
                <a:spcPts val="0"/>
              </a:spcBef>
              <a:spcAft>
                <a:spcPts val="0"/>
              </a:spcAft>
              <a:buSzPts val="6000"/>
              <a:buFont typeface="Roboto"/>
              <a:buChar char="■"/>
              <a:defRPr sz="6000" b="0">
                <a:latin typeface="Roboto"/>
                <a:ea typeface="Roboto"/>
                <a:cs typeface="Roboto"/>
                <a:sym typeface="Roboto"/>
              </a:defRPr>
            </a:lvl6pPr>
            <a:lvl7pPr marL="0" marR="0" lvl="6" indent="-381000" algn="l" rtl="0">
              <a:spcBef>
                <a:spcPts val="0"/>
              </a:spcBef>
              <a:spcAft>
                <a:spcPts val="0"/>
              </a:spcAft>
              <a:buSzPts val="6000"/>
              <a:buFont typeface="Roboto"/>
              <a:buChar char="●"/>
              <a:defRPr sz="6000" b="0">
                <a:latin typeface="Roboto"/>
                <a:ea typeface="Roboto"/>
                <a:cs typeface="Roboto"/>
                <a:sym typeface="Roboto"/>
              </a:defRPr>
            </a:lvl7pPr>
            <a:lvl8pPr marL="0" marR="0" lvl="7" indent="-381000" algn="l" rtl="0">
              <a:spcBef>
                <a:spcPts val="0"/>
              </a:spcBef>
              <a:spcAft>
                <a:spcPts val="0"/>
              </a:spcAft>
              <a:buSzPts val="6000"/>
              <a:buFont typeface="Roboto"/>
              <a:buChar char="○"/>
              <a:defRPr sz="6000" b="0">
                <a:latin typeface="Roboto"/>
                <a:ea typeface="Roboto"/>
                <a:cs typeface="Roboto"/>
                <a:sym typeface="Roboto"/>
              </a:defRPr>
            </a:lvl8pPr>
            <a:lvl9pPr marL="0" marR="0" lvl="8" indent="-381000" algn="l" rtl="0">
              <a:spcBef>
                <a:spcPts val="0"/>
              </a:spcBef>
              <a:spcAft>
                <a:spcPts val="0"/>
              </a:spcAft>
              <a:buSzPts val="6000"/>
              <a:buFont typeface="Roboto"/>
              <a:buChar char="■"/>
              <a:defRPr sz="6000" b="0">
                <a:latin typeface="Roboto"/>
                <a:ea typeface="Roboto"/>
                <a:cs typeface="Roboto"/>
                <a:sym typeface="Roboto"/>
              </a:defRPr>
            </a:lvl9pPr>
          </a:lstStyle>
          <a:p>
            <a:endParaRPr/>
          </a:p>
        </p:txBody>
      </p:sp>
      <p:pic>
        <p:nvPicPr>
          <p:cNvPr id="139" name="Google Shape;139;p28"/>
          <p:cNvPicPr preferRelativeResize="0"/>
          <p:nvPr/>
        </p:nvPicPr>
        <p:blipFill>
          <a:blip r:embed="rId2">
            <a:alphaModFix/>
          </a:blip>
          <a:stretch>
            <a:fillRect/>
          </a:stretch>
        </p:blipFill>
        <p:spPr>
          <a:xfrm>
            <a:off x="5732900" y="4477706"/>
            <a:ext cx="2145525" cy="33054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1 2 1">
  <p:cSld name="TITLE_1_2_1">
    <p:bg>
      <p:bgPr>
        <a:solidFill>
          <a:srgbClr val="7D8C1F"/>
        </a:solidFill>
        <a:effectLst/>
      </p:bgPr>
    </p:bg>
    <p:spTree>
      <p:nvGrpSpPr>
        <p:cNvPr id="1" name="Shape 140"/>
        <p:cNvGrpSpPr/>
        <p:nvPr/>
      </p:nvGrpSpPr>
      <p:grpSpPr>
        <a:xfrm>
          <a:off x="0" y="0"/>
          <a:ext cx="0" cy="0"/>
          <a:chOff x="0" y="0"/>
          <a:chExt cx="0" cy="0"/>
        </a:xfrm>
      </p:grpSpPr>
      <p:sp>
        <p:nvSpPr>
          <p:cNvPr id="141" name="Google Shape;141;p29"/>
          <p:cNvSpPr txBox="1">
            <a:spLocks noGrp="1"/>
          </p:cNvSpPr>
          <p:nvPr>
            <p:ph type="ctrTitle"/>
          </p:nvPr>
        </p:nvSpPr>
        <p:spPr>
          <a:xfrm>
            <a:off x="758200" y="1827563"/>
            <a:ext cx="7627500" cy="14883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rgbClr val="FFFFFF"/>
              </a:buClr>
              <a:buSzPts val="6000"/>
              <a:buFont typeface="Roboto"/>
              <a:buNone/>
              <a:defRPr sz="6000" b="0">
                <a:solidFill>
                  <a:srgbClr val="FFFFFF"/>
                </a:solidFill>
                <a:latin typeface="Roboto"/>
                <a:ea typeface="Roboto"/>
                <a:cs typeface="Roboto"/>
                <a:sym typeface="Roboto"/>
              </a:defRPr>
            </a:lvl1pPr>
            <a:lvl2pPr marL="0" marR="0" lvl="1" indent="-381000" algn="l" rtl="0">
              <a:spcBef>
                <a:spcPts val="0"/>
              </a:spcBef>
              <a:spcAft>
                <a:spcPts val="0"/>
              </a:spcAft>
              <a:buSzPts val="6000"/>
              <a:buFont typeface="Roboto"/>
              <a:buChar char="○"/>
              <a:defRPr sz="6000" b="0">
                <a:latin typeface="Roboto"/>
                <a:ea typeface="Roboto"/>
                <a:cs typeface="Roboto"/>
                <a:sym typeface="Roboto"/>
              </a:defRPr>
            </a:lvl2pPr>
            <a:lvl3pPr marL="0" marR="0" lvl="2" indent="-381000" algn="l" rtl="0">
              <a:spcBef>
                <a:spcPts val="0"/>
              </a:spcBef>
              <a:spcAft>
                <a:spcPts val="0"/>
              </a:spcAft>
              <a:buSzPts val="6000"/>
              <a:buFont typeface="Roboto"/>
              <a:buChar char="■"/>
              <a:defRPr sz="6000" b="0">
                <a:latin typeface="Roboto"/>
                <a:ea typeface="Roboto"/>
                <a:cs typeface="Roboto"/>
                <a:sym typeface="Roboto"/>
              </a:defRPr>
            </a:lvl3pPr>
            <a:lvl4pPr marL="0" marR="0" lvl="3" indent="-381000" algn="l" rtl="0">
              <a:spcBef>
                <a:spcPts val="0"/>
              </a:spcBef>
              <a:spcAft>
                <a:spcPts val="0"/>
              </a:spcAft>
              <a:buSzPts val="6000"/>
              <a:buFont typeface="Roboto"/>
              <a:buChar char="●"/>
              <a:defRPr sz="6000" b="0">
                <a:latin typeface="Roboto"/>
                <a:ea typeface="Roboto"/>
                <a:cs typeface="Roboto"/>
                <a:sym typeface="Roboto"/>
              </a:defRPr>
            </a:lvl4pPr>
            <a:lvl5pPr marL="0" marR="0" lvl="4" indent="-381000" algn="l" rtl="0">
              <a:spcBef>
                <a:spcPts val="0"/>
              </a:spcBef>
              <a:spcAft>
                <a:spcPts val="0"/>
              </a:spcAft>
              <a:buSzPts val="6000"/>
              <a:buFont typeface="Roboto"/>
              <a:buChar char="○"/>
              <a:defRPr sz="6000" b="0">
                <a:latin typeface="Roboto"/>
                <a:ea typeface="Roboto"/>
                <a:cs typeface="Roboto"/>
                <a:sym typeface="Roboto"/>
              </a:defRPr>
            </a:lvl5pPr>
            <a:lvl6pPr marL="0" marR="0" lvl="5" indent="-381000" algn="l" rtl="0">
              <a:spcBef>
                <a:spcPts val="0"/>
              </a:spcBef>
              <a:spcAft>
                <a:spcPts val="0"/>
              </a:spcAft>
              <a:buSzPts val="6000"/>
              <a:buFont typeface="Roboto"/>
              <a:buChar char="■"/>
              <a:defRPr sz="6000" b="0">
                <a:latin typeface="Roboto"/>
                <a:ea typeface="Roboto"/>
                <a:cs typeface="Roboto"/>
                <a:sym typeface="Roboto"/>
              </a:defRPr>
            </a:lvl6pPr>
            <a:lvl7pPr marL="0" marR="0" lvl="6" indent="-381000" algn="l" rtl="0">
              <a:spcBef>
                <a:spcPts val="0"/>
              </a:spcBef>
              <a:spcAft>
                <a:spcPts val="0"/>
              </a:spcAft>
              <a:buSzPts val="6000"/>
              <a:buFont typeface="Roboto"/>
              <a:buChar char="●"/>
              <a:defRPr sz="6000" b="0">
                <a:latin typeface="Roboto"/>
                <a:ea typeface="Roboto"/>
                <a:cs typeface="Roboto"/>
                <a:sym typeface="Roboto"/>
              </a:defRPr>
            </a:lvl7pPr>
            <a:lvl8pPr marL="0" marR="0" lvl="7" indent="-381000" algn="l" rtl="0">
              <a:spcBef>
                <a:spcPts val="0"/>
              </a:spcBef>
              <a:spcAft>
                <a:spcPts val="0"/>
              </a:spcAft>
              <a:buSzPts val="6000"/>
              <a:buFont typeface="Roboto"/>
              <a:buChar char="○"/>
              <a:defRPr sz="6000" b="0">
                <a:latin typeface="Roboto"/>
                <a:ea typeface="Roboto"/>
                <a:cs typeface="Roboto"/>
                <a:sym typeface="Roboto"/>
              </a:defRPr>
            </a:lvl8pPr>
            <a:lvl9pPr marL="0" marR="0" lvl="8" indent="-381000" algn="l" rtl="0">
              <a:spcBef>
                <a:spcPts val="0"/>
              </a:spcBef>
              <a:spcAft>
                <a:spcPts val="0"/>
              </a:spcAft>
              <a:buSzPts val="6000"/>
              <a:buFont typeface="Roboto"/>
              <a:buChar char="■"/>
              <a:defRPr sz="6000" b="0">
                <a:latin typeface="Roboto"/>
                <a:ea typeface="Roboto"/>
                <a:cs typeface="Roboto"/>
                <a:sym typeface="Roboto"/>
              </a:defRPr>
            </a:lvl9pPr>
          </a:lstStyle>
          <a:p>
            <a:endParaRPr/>
          </a:p>
        </p:txBody>
      </p:sp>
      <p:pic>
        <p:nvPicPr>
          <p:cNvPr id="142" name="Google Shape;142;p29"/>
          <p:cNvPicPr preferRelativeResize="0"/>
          <p:nvPr/>
        </p:nvPicPr>
        <p:blipFill>
          <a:blip r:embed="rId2">
            <a:alphaModFix/>
          </a:blip>
          <a:stretch>
            <a:fillRect/>
          </a:stretch>
        </p:blipFill>
        <p:spPr>
          <a:xfrm>
            <a:off x="5732900" y="4477706"/>
            <a:ext cx="2145525" cy="33054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1 1">
  <p:cSld name="TITLE_1_1">
    <p:bg>
      <p:bgPr>
        <a:solidFill>
          <a:srgbClr val="FDD726"/>
        </a:solidFill>
        <a:effectLst/>
      </p:bgPr>
    </p:bg>
    <p:spTree>
      <p:nvGrpSpPr>
        <p:cNvPr id="1" name="Shape 146"/>
        <p:cNvGrpSpPr/>
        <p:nvPr/>
      </p:nvGrpSpPr>
      <p:grpSpPr>
        <a:xfrm>
          <a:off x="0" y="0"/>
          <a:ext cx="0" cy="0"/>
          <a:chOff x="0" y="0"/>
          <a:chExt cx="0" cy="0"/>
        </a:xfrm>
      </p:grpSpPr>
      <p:sp>
        <p:nvSpPr>
          <p:cNvPr id="147" name="Google Shape;147;p31"/>
          <p:cNvSpPr txBox="1">
            <a:spLocks noGrp="1"/>
          </p:cNvSpPr>
          <p:nvPr>
            <p:ph type="ctrTitle"/>
          </p:nvPr>
        </p:nvSpPr>
        <p:spPr>
          <a:xfrm>
            <a:off x="758200" y="1827563"/>
            <a:ext cx="7627500" cy="14883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rgbClr val="000000"/>
              </a:buClr>
              <a:buSzPts val="6000"/>
              <a:buFont typeface="Roboto"/>
              <a:buNone/>
              <a:defRPr sz="6000" b="0">
                <a:latin typeface="Roboto"/>
                <a:ea typeface="Roboto"/>
                <a:cs typeface="Roboto"/>
                <a:sym typeface="Roboto"/>
              </a:defRPr>
            </a:lvl1pPr>
            <a:lvl2pPr marL="0" marR="0" lvl="1" indent="-381000" algn="l" rtl="0">
              <a:spcBef>
                <a:spcPts val="0"/>
              </a:spcBef>
              <a:spcAft>
                <a:spcPts val="0"/>
              </a:spcAft>
              <a:buSzPts val="6000"/>
              <a:buFont typeface="Roboto"/>
              <a:buChar char="○"/>
              <a:defRPr sz="6000" b="0">
                <a:latin typeface="Roboto"/>
                <a:ea typeface="Roboto"/>
                <a:cs typeface="Roboto"/>
                <a:sym typeface="Roboto"/>
              </a:defRPr>
            </a:lvl2pPr>
            <a:lvl3pPr marL="0" marR="0" lvl="2" indent="-381000" algn="l" rtl="0">
              <a:spcBef>
                <a:spcPts val="0"/>
              </a:spcBef>
              <a:spcAft>
                <a:spcPts val="0"/>
              </a:spcAft>
              <a:buSzPts val="6000"/>
              <a:buFont typeface="Roboto"/>
              <a:buChar char="■"/>
              <a:defRPr sz="6000" b="0">
                <a:latin typeface="Roboto"/>
                <a:ea typeface="Roboto"/>
                <a:cs typeface="Roboto"/>
                <a:sym typeface="Roboto"/>
              </a:defRPr>
            </a:lvl3pPr>
            <a:lvl4pPr marL="0" marR="0" lvl="3" indent="-381000" algn="l" rtl="0">
              <a:spcBef>
                <a:spcPts val="0"/>
              </a:spcBef>
              <a:spcAft>
                <a:spcPts val="0"/>
              </a:spcAft>
              <a:buSzPts val="6000"/>
              <a:buFont typeface="Roboto"/>
              <a:buChar char="●"/>
              <a:defRPr sz="6000" b="0">
                <a:latin typeface="Roboto"/>
                <a:ea typeface="Roboto"/>
                <a:cs typeface="Roboto"/>
                <a:sym typeface="Roboto"/>
              </a:defRPr>
            </a:lvl4pPr>
            <a:lvl5pPr marL="0" marR="0" lvl="4" indent="-381000" algn="l" rtl="0">
              <a:spcBef>
                <a:spcPts val="0"/>
              </a:spcBef>
              <a:spcAft>
                <a:spcPts val="0"/>
              </a:spcAft>
              <a:buSzPts val="6000"/>
              <a:buFont typeface="Roboto"/>
              <a:buChar char="○"/>
              <a:defRPr sz="6000" b="0">
                <a:latin typeface="Roboto"/>
                <a:ea typeface="Roboto"/>
                <a:cs typeface="Roboto"/>
                <a:sym typeface="Roboto"/>
              </a:defRPr>
            </a:lvl5pPr>
            <a:lvl6pPr marL="0" marR="0" lvl="5" indent="-381000" algn="l" rtl="0">
              <a:spcBef>
                <a:spcPts val="0"/>
              </a:spcBef>
              <a:spcAft>
                <a:spcPts val="0"/>
              </a:spcAft>
              <a:buSzPts val="6000"/>
              <a:buFont typeface="Roboto"/>
              <a:buChar char="■"/>
              <a:defRPr sz="6000" b="0">
                <a:latin typeface="Roboto"/>
                <a:ea typeface="Roboto"/>
                <a:cs typeface="Roboto"/>
                <a:sym typeface="Roboto"/>
              </a:defRPr>
            </a:lvl6pPr>
            <a:lvl7pPr marL="0" marR="0" lvl="6" indent="-381000" algn="l" rtl="0">
              <a:spcBef>
                <a:spcPts val="0"/>
              </a:spcBef>
              <a:spcAft>
                <a:spcPts val="0"/>
              </a:spcAft>
              <a:buSzPts val="6000"/>
              <a:buFont typeface="Roboto"/>
              <a:buChar char="●"/>
              <a:defRPr sz="6000" b="0">
                <a:latin typeface="Roboto"/>
                <a:ea typeface="Roboto"/>
                <a:cs typeface="Roboto"/>
                <a:sym typeface="Roboto"/>
              </a:defRPr>
            </a:lvl7pPr>
            <a:lvl8pPr marL="0" marR="0" lvl="7" indent="-381000" algn="l" rtl="0">
              <a:spcBef>
                <a:spcPts val="0"/>
              </a:spcBef>
              <a:spcAft>
                <a:spcPts val="0"/>
              </a:spcAft>
              <a:buSzPts val="6000"/>
              <a:buFont typeface="Roboto"/>
              <a:buChar char="○"/>
              <a:defRPr sz="6000" b="0">
                <a:latin typeface="Roboto"/>
                <a:ea typeface="Roboto"/>
                <a:cs typeface="Roboto"/>
                <a:sym typeface="Roboto"/>
              </a:defRPr>
            </a:lvl8pPr>
            <a:lvl9pPr marL="0" marR="0" lvl="8" indent="-381000" algn="l" rtl="0">
              <a:spcBef>
                <a:spcPts val="0"/>
              </a:spcBef>
              <a:spcAft>
                <a:spcPts val="0"/>
              </a:spcAft>
              <a:buSzPts val="6000"/>
              <a:buFont typeface="Roboto"/>
              <a:buChar char="■"/>
              <a:defRPr sz="6000" b="0">
                <a:latin typeface="Roboto"/>
                <a:ea typeface="Roboto"/>
                <a:cs typeface="Roboto"/>
                <a:sym typeface="Roboto"/>
              </a:defRPr>
            </a:lvl9pPr>
          </a:lstStyle>
          <a:p>
            <a:endParaRPr/>
          </a:p>
        </p:txBody>
      </p:sp>
      <p:pic>
        <p:nvPicPr>
          <p:cNvPr id="148" name="Google Shape;148;p31"/>
          <p:cNvPicPr preferRelativeResize="0"/>
          <p:nvPr/>
        </p:nvPicPr>
        <p:blipFill>
          <a:blip r:embed="rId2">
            <a:alphaModFix/>
          </a:blip>
          <a:stretch>
            <a:fillRect/>
          </a:stretch>
        </p:blipFill>
        <p:spPr>
          <a:xfrm>
            <a:off x="5732900" y="4477706"/>
            <a:ext cx="2145525" cy="33054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2">
  <p:cSld name="OBJECT_2">
    <p:spTree>
      <p:nvGrpSpPr>
        <p:cNvPr id="1" name="Shape 152"/>
        <p:cNvGrpSpPr/>
        <p:nvPr/>
      </p:nvGrpSpPr>
      <p:grpSpPr>
        <a:xfrm>
          <a:off x="0" y="0"/>
          <a:ext cx="0" cy="0"/>
          <a:chOff x="0" y="0"/>
          <a:chExt cx="0" cy="0"/>
        </a:xfrm>
      </p:grpSpPr>
      <p:sp>
        <p:nvSpPr>
          <p:cNvPr id="153" name="Google Shape;153;p3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Clr>
                <a:srgbClr val="000000"/>
              </a:buClr>
              <a:buSzPts val="4800"/>
              <a:buFont typeface="Helvetica Neue"/>
              <a:buNone/>
              <a:defRPr sz="4800"/>
            </a:lvl1pPr>
            <a:lvl2pPr lvl="1" rtl="0">
              <a:spcBef>
                <a:spcPts val="0"/>
              </a:spcBef>
              <a:spcAft>
                <a:spcPts val="0"/>
              </a:spcAft>
              <a:buSzPts val="3600"/>
              <a:buChar char="○"/>
              <a:defRPr/>
            </a:lvl2pPr>
            <a:lvl3pPr lvl="2" rtl="0">
              <a:spcBef>
                <a:spcPts val="0"/>
              </a:spcBef>
              <a:spcAft>
                <a:spcPts val="0"/>
              </a:spcAft>
              <a:buSzPts val="3600"/>
              <a:buChar char="■"/>
              <a:defRPr/>
            </a:lvl3pPr>
            <a:lvl4pPr lvl="3" rtl="0">
              <a:spcBef>
                <a:spcPts val="0"/>
              </a:spcBef>
              <a:spcAft>
                <a:spcPts val="0"/>
              </a:spcAft>
              <a:buSzPts val="3600"/>
              <a:buChar char="●"/>
              <a:defRPr/>
            </a:lvl4pPr>
            <a:lvl5pPr lvl="4" rtl="0">
              <a:spcBef>
                <a:spcPts val="0"/>
              </a:spcBef>
              <a:spcAft>
                <a:spcPts val="0"/>
              </a:spcAft>
              <a:buSzPts val="3600"/>
              <a:buChar char="○"/>
              <a:defRPr/>
            </a:lvl5pPr>
            <a:lvl6pPr lvl="5" rtl="0">
              <a:spcBef>
                <a:spcPts val="0"/>
              </a:spcBef>
              <a:spcAft>
                <a:spcPts val="0"/>
              </a:spcAft>
              <a:buSzPts val="3600"/>
              <a:buChar char="■"/>
              <a:defRPr/>
            </a:lvl6pPr>
            <a:lvl7pPr lvl="6" rtl="0">
              <a:spcBef>
                <a:spcPts val="0"/>
              </a:spcBef>
              <a:spcAft>
                <a:spcPts val="0"/>
              </a:spcAft>
              <a:buSzPts val="3600"/>
              <a:buChar char="●"/>
              <a:defRPr/>
            </a:lvl7pPr>
            <a:lvl8pPr lvl="7" rtl="0">
              <a:spcBef>
                <a:spcPts val="0"/>
              </a:spcBef>
              <a:spcAft>
                <a:spcPts val="0"/>
              </a:spcAft>
              <a:buSzPts val="3600"/>
              <a:buChar char="○"/>
              <a:defRPr/>
            </a:lvl8pPr>
            <a:lvl9pPr lvl="8" rtl="0">
              <a:spcBef>
                <a:spcPts val="0"/>
              </a:spcBef>
              <a:spcAft>
                <a:spcPts val="0"/>
              </a:spcAft>
              <a:buSzPts val="3600"/>
              <a:buChar char="■"/>
              <a:defRPr/>
            </a:lvl9pPr>
          </a:lstStyle>
          <a:p>
            <a:endParaRPr/>
          </a:p>
        </p:txBody>
      </p:sp>
      <p:sp>
        <p:nvSpPr>
          <p:cNvPr id="154" name="Google Shape;154;p33"/>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lvl="0" indent="-381000" algn="l" rtl="0">
              <a:lnSpc>
                <a:spcPct val="115000"/>
              </a:lnSpc>
              <a:spcBef>
                <a:spcPts val="0"/>
              </a:spcBef>
              <a:spcAft>
                <a:spcPts val="0"/>
              </a:spcAft>
              <a:buClr>
                <a:srgbClr val="000000"/>
              </a:buClr>
              <a:buSzPts val="2400"/>
              <a:buFont typeface="Arial"/>
              <a:buChar char="●"/>
              <a:defRPr/>
            </a:lvl1pPr>
            <a:lvl2pPr marL="914400" lvl="1" indent="-381000" algn="l" rtl="0">
              <a:lnSpc>
                <a:spcPct val="115000"/>
              </a:lnSpc>
              <a:spcBef>
                <a:spcPts val="1000"/>
              </a:spcBef>
              <a:spcAft>
                <a:spcPts val="0"/>
              </a:spcAft>
              <a:buClr>
                <a:srgbClr val="000000"/>
              </a:buClr>
              <a:buSzPts val="2400"/>
              <a:buFont typeface="Arial"/>
              <a:buChar char="○"/>
              <a:defRPr/>
            </a:lvl2pPr>
            <a:lvl3pPr marL="1371600" lvl="2" indent="-381000" algn="l" rtl="0">
              <a:lnSpc>
                <a:spcPct val="115000"/>
              </a:lnSpc>
              <a:spcBef>
                <a:spcPts val="1000"/>
              </a:spcBef>
              <a:spcAft>
                <a:spcPts val="0"/>
              </a:spcAft>
              <a:buClr>
                <a:srgbClr val="000000"/>
              </a:buClr>
              <a:buSzPts val="2400"/>
              <a:buFont typeface="Arial"/>
              <a:buChar char="■"/>
              <a:defRPr/>
            </a:lvl3pPr>
            <a:lvl4pPr marL="1828800" lvl="3" indent="-381000" algn="l" rtl="0">
              <a:lnSpc>
                <a:spcPct val="115000"/>
              </a:lnSpc>
              <a:spcBef>
                <a:spcPts val="1000"/>
              </a:spcBef>
              <a:spcAft>
                <a:spcPts val="0"/>
              </a:spcAft>
              <a:buClr>
                <a:srgbClr val="000000"/>
              </a:buClr>
              <a:buSzPts val="2400"/>
              <a:buFont typeface="Arial"/>
              <a:buChar char="●"/>
              <a:defRPr/>
            </a:lvl4pPr>
            <a:lvl5pPr marL="2286000" lvl="4" indent="-381000" algn="l" rtl="0">
              <a:lnSpc>
                <a:spcPct val="115000"/>
              </a:lnSpc>
              <a:spcBef>
                <a:spcPts val="1000"/>
              </a:spcBef>
              <a:spcAft>
                <a:spcPts val="0"/>
              </a:spcAft>
              <a:buClr>
                <a:srgbClr val="000000"/>
              </a:buClr>
              <a:buSzPts val="2400"/>
              <a:buFont typeface="Arial"/>
              <a:buChar char="○"/>
              <a:defRPr/>
            </a:lvl5pPr>
            <a:lvl6pPr marL="2743200" lvl="5" indent="-381000" algn="l" rtl="0">
              <a:lnSpc>
                <a:spcPct val="115000"/>
              </a:lnSpc>
              <a:spcBef>
                <a:spcPts val="1000"/>
              </a:spcBef>
              <a:spcAft>
                <a:spcPts val="0"/>
              </a:spcAft>
              <a:buClr>
                <a:srgbClr val="000000"/>
              </a:buClr>
              <a:buSzPts val="2400"/>
              <a:buFont typeface="Arial"/>
              <a:buChar char="■"/>
              <a:defRPr/>
            </a:lvl6pPr>
            <a:lvl7pPr marL="3200400" lvl="6" indent="-381000" algn="l" rtl="0">
              <a:lnSpc>
                <a:spcPct val="115000"/>
              </a:lnSpc>
              <a:spcBef>
                <a:spcPts val="1000"/>
              </a:spcBef>
              <a:spcAft>
                <a:spcPts val="0"/>
              </a:spcAft>
              <a:buClr>
                <a:srgbClr val="000000"/>
              </a:buClr>
              <a:buSzPts val="2400"/>
              <a:buFont typeface="Arial"/>
              <a:buChar char="●"/>
              <a:defRPr/>
            </a:lvl7pPr>
            <a:lvl8pPr marL="3657600" lvl="7" indent="-381000" algn="l" rtl="0">
              <a:lnSpc>
                <a:spcPct val="115000"/>
              </a:lnSpc>
              <a:spcBef>
                <a:spcPts val="1000"/>
              </a:spcBef>
              <a:spcAft>
                <a:spcPts val="0"/>
              </a:spcAft>
              <a:buClr>
                <a:srgbClr val="000000"/>
              </a:buClr>
              <a:buSzPts val="2400"/>
              <a:buFont typeface="Arial"/>
              <a:buChar char="○"/>
              <a:defRPr/>
            </a:lvl8pPr>
            <a:lvl9pPr marL="4114800" lvl="8" indent="-381000" algn="l" rtl="0">
              <a:lnSpc>
                <a:spcPct val="115000"/>
              </a:lnSpc>
              <a:spcBef>
                <a:spcPts val="1000"/>
              </a:spcBef>
              <a:spcAft>
                <a:spcPts val="1000"/>
              </a:spcAft>
              <a:buClr>
                <a:srgbClr val="000000"/>
              </a:buClr>
              <a:buSzPts val="2400"/>
              <a:buFont typeface="Arial"/>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5"/>
        <p:cNvGrpSpPr/>
        <p:nvPr/>
      </p:nvGrpSpPr>
      <p:grpSpPr>
        <a:xfrm>
          <a:off x="0" y="0"/>
          <a:ext cx="0" cy="0"/>
          <a:chOff x="0" y="0"/>
          <a:chExt cx="0" cy="0"/>
        </a:xfrm>
      </p:grpSpPr>
      <p:sp>
        <p:nvSpPr>
          <p:cNvPr id="156" name="Google Shape;156;p34"/>
          <p:cNvSpPr txBox="1">
            <a:spLocks noGrp="1"/>
          </p:cNvSpPr>
          <p:nvPr>
            <p:ph type="title"/>
          </p:nvPr>
        </p:nvSpPr>
        <p:spPr>
          <a:xfrm>
            <a:off x="722313" y="3305175"/>
            <a:ext cx="7772400" cy="10215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4800"/>
              <a:buNone/>
              <a:defRPr/>
            </a:lvl1pPr>
            <a:lvl2pPr lvl="1" rtl="0">
              <a:spcBef>
                <a:spcPts val="0"/>
              </a:spcBef>
              <a:spcAft>
                <a:spcPts val="0"/>
              </a:spcAft>
              <a:buSzPts val="3600"/>
              <a:buChar char="○"/>
              <a:defRPr/>
            </a:lvl2pPr>
            <a:lvl3pPr lvl="2" rtl="0">
              <a:spcBef>
                <a:spcPts val="0"/>
              </a:spcBef>
              <a:spcAft>
                <a:spcPts val="0"/>
              </a:spcAft>
              <a:buSzPts val="3600"/>
              <a:buChar char="■"/>
              <a:defRPr/>
            </a:lvl3pPr>
            <a:lvl4pPr lvl="3" rtl="0">
              <a:spcBef>
                <a:spcPts val="0"/>
              </a:spcBef>
              <a:spcAft>
                <a:spcPts val="0"/>
              </a:spcAft>
              <a:buSzPts val="3600"/>
              <a:buChar char="●"/>
              <a:defRPr/>
            </a:lvl4pPr>
            <a:lvl5pPr lvl="4" rtl="0">
              <a:spcBef>
                <a:spcPts val="0"/>
              </a:spcBef>
              <a:spcAft>
                <a:spcPts val="0"/>
              </a:spcAft>
              <a:buSzPts val="3600"/>
              <a:buChar char="○"/>
              <a:defRPr/>
            </a:lvl5pPr>
            <a:lvl6pPr lvl="5" rtl="0">
              <a:spcBef>
                <a:spcPts val="0"/>
              </a:spcBef>
              <a:spcAft>
                <a:spcPts val="0"/>
              </a:spcAft>
              <a:buSzPts val="3600"/>
              <a:buChar char="■"/>
              <a:defRPr/>
            </a:lvl6pPr>
            <a:lvl7pPr lvl="6" rtl="0">
              <a:spcBef>
                <a:spcPts val="0"/>
              </a:spcBef>
              <a:spcAft>
                <a:spcPts val="0"/>
              </a:spcAft>
              <a:buSzPts val="3600"/>
              <a:buChar char="●"/>
              <a:defRPr/>
            </a:lvl7pPr>
            <a:lvl8pPr lvl="7" rtl="0">
              <a:spcBef>
                <a:spcPts val="0"/>
              </a:spcBef>
              <a:spcAft>
                <a:spcPts val="0"/>
              </a:spcAft>
              <a:buSzPts val="3600"/>
              <a:buChar char="○"/>
              <a:defRPr/>
            </a:lvl8pPr>
            <a:lvl9pPr lvl="8" rtl="0">
              <a:spcBef>
                <a:spcPts val="0"/>
              </a:spcBef>
              <a:spcAft>
                <a:spcPts val="0"/>
              </a:spcAft>
              <a:buSzPts val="3600"/>
              <a:buChar char="■"/>
              <a:defRPr/>
            </a:lvl9pPr>
          </a:lstStyle>
          <a:p>
            <a:endParaRPr/>
          </a:p>
        </p:txBody>
      </p:sp>
      <p:sp>
        <p:nvSpPr>
          <p:cNvPr id="157" name="Google Shape;157;p34"/>
          <p:cNvSpPr txBox="1">
            <a:spLocks noGrp="1"/>
          </p:cNvSpPr>
          <p:nvPr>
            <p:ph type="body" idx="1"/>
          </p:nvPr>
        </p:nvSpPr>
        <p:spPr>
          <a:xfrm>
            <a:off x="722313" y="2180035"/>
            <a:ext cx="7772400" cy="1125300"/>
          </a:xfrm>
          <a:prstGeom prst="rect">
            <a:avLst/>
          </a:prstGeom>
          <a:noFill/>
          <a:ln>
            <a:noFill/>
          </a:ln>
        </p:spPr>
        <p:txBody>
          <a:bodyPr spcFirstLastPara="1" wrap="square" lIns="91425" tIns="91425" rIns="91425" bIns="91425" anchor="b" anchorCtr="0">
            <a:noAutofit/>
          </a:bodyPr>
          <a:lstStyle>
            <a:lvl1pPr marL="457200" lvl="0" indent="-228600" rtl="0">
              <a:spcBef>
                <a:spcPts val="640"/>
              </a:spcBef>
              <a:spcAft>
                <a:spcPts val="0"/>
              </a:spcAft>
              <a:buClr>
                <a:schemeClr val="dk1"/>
              </a:buClr>
              <a:buSzPts val="2400"/>
              <a:buFont typeface="Helvetica Neue"/>
              <a:buNone/>
              <a:defRPr/>
            </a:lvl1pPr>
            <a:lvl2pPr marL="914400" lvl="1" indent="-228600" rtl="0">
              <a:spcBef>
                <a:spcPts val="560"/>
              </a:spcBef>
              <a:spcAft>
                <a:spcPts val="0"/>
              </a:spcAft>
              <a:buClr>
                <a:schemeClr val="dk1"/>
              </a:buClr>
              <a:buSzPts val="2400"/>
              <a:buFont typeface="Helvetica Neue"/>
              <a:buNone/>
              <a:defRPr/>
            </a:lvl2pPr>
            <a:lvl3pPr marL="1371600" lvl="2" indent="-228600" rtl="0">
              <a:spcBef>
                <a:spcPts val="480"/>
              </a:spcBef>
              <a:spcAft>
                <a:spcPts val="0"/>
              </a:spcAft>
              <a:buClr>
                <a:schemeClr val="dk1"/>
              </a:buClr>
              <a:buSzPts val="2400"/>
              <a:buFont typeface="Helvetica Neue"/>
              <a:buNone/>
              <a:defRPr/>
            </a:lvl3pPr>
            <a:lvl4pPr marL="1828800" lvl="3" indent="-228600" rtl="0">
              <a:spcBef>
                <a:spcPts val="400"/>
              </a:spcBef>
              <a:spcAft>
                <a:spcPts val="0"/>
              </a:spcAft>
              <a:buClr>
                <a:schemeClr val="dk1"/>
              </a:buClr>
              <a:buSzPts val="2400"/>
              <a:buFont typeface="Helvetica Neue"/>
              <a:buNone/>
              <a:defRPr/>
            </a:lvl4pPr>
            <a:lvl5pPr marL="2286000" lvl="4" indent="-228600" rtl="0">
              <a:spcBef>
                <a:spcPts val="400"/>
              </a:spcBef>
              <a:spcAft>
                <a:spcPts val="0"/>
              </a:spcAft>
              <a:buClr>
                <a:schemeClr val="dk1"/>
              </a:buClr>
              <a:buSzPts val="2400"/>
              <a:buFont typeface="Helvetica Neue"/>
              <a:buNone/>
              <a:defRPr/>
            </a:lvl5pPr>
            <a:lvl6pPr marL="2743200" lvl="5" indent="-228600" rtl="0">
              <a:spcBef>
                <a:spcPts val="400"/>
              </a:spcBef>
              <a:spcAft>
                <a:spcPts val="0"/>
              </a:spcAft>
              <a:buClr>
                <a:schemeClr val="dk1"/>
              </a:buClr>
              <a:buSzPts val="2400"/>
              <a:buFont typeface="Calibri"/>
              <a:buNone/>
              <a:defRPr/>
            </a:lvl6pPr>
            <a:lvl7pPr marL="3200400" lvl="6" indent="-228600" rtl="0">
              <a:spcBef>
                <a:spcPts val="400"/>
              </a:spcBef>
              <a:spcAft>
                <a:spcPts val="0"/>
              </a:spcAft>
              <a:buClr>
                <a:schemeClr val="dk1"/>
              </a:buClr>
              <a:buSzPts val="2400"/>
              <a:buFont typeface="Calibri"/>
              <a:buNone/>
              <a:defRPr/>
            </a:lvl7pPr>
            <a:lvl8pPr marL="3657600" lvl="7" indent="-228600" rtl="0">
              <a:spcBef>
                <a:spcPts val="400"/>
              </a:spcBef>
              <a:spcAft>
                <a:spcPts val="0"/>
              </a:spcAft>
              <a:buClr>
                <a:schemeClr val="dk1"/>
              </a:buClr>
              <a:buSzPts val="2400"/>
              <a:buFont typeface="Calibri"/>
              <a:buNone/>
              <a:defRPr/>
            </a:lvl8pPr>
            <a:lvl9pPr marL="4114800" lvl="8" indent="-228600" rtl="0">
              <a:spcBef>
                <a:spcPts val="400"/>
              </a:spcBef>
              <a:spcAft>
                <a:spcPts val="0"/>
              </a:spcAft>
              <a:buClr>
                <a:schemeClr val="dk1"/>
              </a:buClr>
              <a:buSzPts val="2400"/>
              <a:buFont typeface="Calibri"/>
              <a:buNone/>
              <a:defRPr/>
            </a:lvl9pPr>
          </a:lstStyle>
          <a:p>
            <a:endParaRPr/>
          </a:p>
        </p:txBody>
      </p:sp>
      <p:sp>
        <p:nvSpPr>
          <p:cNvPr id="158" name="Google Shape;158;p3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Helvetica Neue"/>
                <a:ea typeface="Helvetica Neue"/>
                <a:cs typeface="Helvetica Neue"/>
                <a:sym typeface="Helvetica Neue"/>
              </a:defRPr>
            </a:lvl1pPr>
            <a:lvl2pPr marL="0" marR="0" lvl="1" indent="0" algn="r" rtl="0">
              <a:spcBef>
                <a:spcPts val="0"/>
              </a:spcBef>
              <a:buNone/>
              <a:defRPr sz="1200" b="0" i="0" u="none" strike="noStrike" cap="none">
                <a:solidFill>
                  <a:schemeClr val="dk1"/>
                </a:solidFill>
                <a:latin typeface="Helvetica Neue"/>
                <a:ea typeface="Helvetica Neue"/>
                <a:cs typeface="Helvetica Neue"/>
                <a:sym typeface="Helvetica Neue"/>
              </a:defRPr>
            </a:lvl2pPr>
            <a:lvl3pPr marL="0" marR="0" lvl="2" indent="0" algn="r" rtl="0">
              <a:spcBef>
                <a:spcPts val="0"/>
              </a:spcBef>
              <a:buNone/>
              <a:defRPr sz="1200" b="0" i="0" u="none" strike="noStrike" cap="none">
                <a:solidFill>
                  <a:schemeClr val="dk1"/>
                </a:solidFill>
                <a:latin typeface="Helvetica Neue"/>
                <a:ea typeface="Helvetica Neue"/>
                <a:cs typeface="Helvetica Neue"/>
                <a:sym typeface="Helvetica Neue"/>
              </a:defRPr>
            </a:lvl3pPr>
            <a:lvl4pPr marL="0" marR="0" lvl="3" indent="0" algn="r" rtl="0">
              <a:spcBef>
                <a:spcPts val="0"/>
              </a:spcBef>
              <a:buNone/>
              <a:defRPr sz="1200" b="0" i="0" u="none" strike="noStrike" cap="none">
                <a:solidFill>
                  <a:schemeClr val="dk1"/>
                </a:solidFill>
                <a:latin typeface="Helvetica Neue"/>
                <a:ea typeface="Helvetica Neue"/>
                <a:cs typeface="Helvetica Neue"/>
                <a:sym typeface="Helvetica Neue"/>
              </a:defRPr>
            </a:lvl4pPr>
            <a:lvl5pPr marL="0" marR="0" lvl="4" indent="0" algn="r" rtl="0">
              <a:spcBef>
                <a:spcPts val="0"/>
              </a:spcBef>
              <a:buNone/>
              <a:defRPr sz="1200" b="0" i="0" u="none" strike="noStrike" cap="none">
                <a:solidFill>
                  <a:schemeClr val="dk1"/>
                </a:solidFill>
                <a:latin typeface="Helvetica Neue"/>
                <a:ea typeface="Helvetica Neue"/>
                <a:cs typeface="Helvetica Neue"/>
                <a:sym typeface="Helvetica Neue"/>
              </a:defRPr>
            </a:lvl5pPr>
            <a:lvl6pPr marL="0" marR="0" lvl="5" indent="0" algn="r" rtl="0">
              <a:spcBef>
                <a:spcPts val="0"/>
              </a:spcBef>
              <a:buNone/>
              <a:defRPr sz="1200" b="0" i="0" u="none" strike="noStrike" cap="none">
                <a:solidFill>
                  <a:schemeClr val="dk1"/>
                </a:solidFill>
                <a:latin typeface="Helvetica Neue"/>
                <a:ea typeface="Helvetica Neue"/>
                <a:cs typeface="Helvetica Neue"/>
                <a:sym typeface="Helvetica Neue"/>
              </a:defRPr>
            </a:lvl6pPr>
            <a:lvl7pPr marL="0" marR="0" lvl="6" indent="0" algn="r" rtl="0">
              <a:spcBef>
                <a:spcPts val="0"/>
              </a:spcBef>
              <a:buNone/>
              <a:defRPr sz="1200" b="0" i="0" u="none" strike="noStrike" cap="none">
                <a:solidFill>
                  <a:schemeClr val="dk1"/>
                </a:solidFill>
                <a:latin typeface="Helvetica Neue"/>
                <a:ea typeface="Helvetica Neue"/>
                <a:cs typeface="Helvetica Neue"/>
                <a:sym typeface="Helvetica Neue"/>
              </a:defRPr>
            </a:lvl7pPr>
            <a:lvl8pPr marL="0" marR="0" lvl="7" indent="0" algn="r" rtl="0">
              <a:spcBef>
                <a:spcPts val="0"/>
              </a:spcBef>
              <a:buNone/>
              <a:defRPr sz="1200" b="0" i="0" u="none" strike="noStrike" cap="none">
                <a:solidFill>
                  <a:schemeClr val="dk1"/>
                </a:solidFill>
                <a:latin typeface="Helvetica Neue"/>
                <a:ea typeface="Helvetica Neue"/>
                <a:cs typeface="Helvetica Neue"/>
                <a:sym typeface="Helvetica Neue"/>
              </a:defRPr>
            </a:lvl8pPr>
            <a:lvl9pPr marL="0" marR="0" lvl="8" indent="0" algn="r" rtl="0">
              <a:spcBef>
                <a:spcPts val="0"/>
              </a:spcBef>
              <a:buNone/>
              <a:defRPr sz="12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9"/>
        <p:cNvGrpSpPr/>
        <p:nvPr/>
      </p:nvGrpSpPr>
      <p:grpSpPr>
        <a:xfrm>
          <a:off x="0" y="0"/>
          <a:ext cx="0" cy="0"/>
          <a:chOff x="0" y="0"/>
          <a:chExt cx="0" cy="0"/>
        </a:xfrm>
      </p:grpSpPr>
      <p:sp>
        <p:nvSpPr>
          <p:cNvPr id="160" name="Google Shape;160;p35"/>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4800"/>
              <a:buFont typeface="Helvetica Neue"/>
              <a:buNone/>
              <a:defRPr/>
            </a:lvl1pPr>
            <a:lvl2pPr lvl="1" rtl="0">
              <a:spcBef>
                <a:spcPts val="0"/>
              </a:spcBef>
              <a:spcAft>
                <a:spcPts val="0"/>
              </a:spcAft>
              <a:buSzPts val="3600"/>
              <a:buChar char="○"/>
              <a:defRPr/>
            </a:lvl2pPr>
            <a:lvl3pPr lvl="2" rtl="0">
              <a:spcBef>
                <a:spcPts val="0"/>
              </a:spcBef>
              <a:spcAft>
                <a:spcPts val="0"/>
              </a:spcAft>
              <a:buSzPts val="3600"/>
              <a:buChar char="■"/>
              <a:defRPr/>
            </a:lvl3pPr>
            <a:lvl4pPr lvl="3" rtl="0">
              <a:spcBef>
                <a:spcPts val="0"/>
              </a:spcBef>
              <a:spcAft>
                <a:spcPts val="0"/>
              </a:spcAft>
              <a:buSzPts val="3600"/>
              <a:buChar char="●"/>
              <a:defRPr/>
            </a:lvl4pPr>
            <a:lvl5pPr lvl="4" rtl="0">
              <a:spcBef>
                <a:spcPts val="0"/>
              </a:spcBef>
              <a:spcAft>
                <a:spcPts val="0"/>
              </a:spcAft>
              <a:buSzPts val="3600"/>
              <a:buChar char="○"/>
              <a:defRPr/>
            </a:lvl5pPr>
            <a:lvl6pPr lvl="5" rtl="0">
              <a:spcBef>
                <a:spcPts val="0"/>
              </a:spcBef>
              <a:spcAft>
                <a:spcPts val="0"/>
              </a:spcAft>
              <a:buSzPts val="3600"/>
              <a:buChar char="■"/>
              <a:defRPr/>
            </a:lvl6pPr>
            <a:lvl7pPr lvl="6" rtl="0">
              <a:spcBef>
                <a:spcPts val="0"/>
              </a:spcBef>
              <a:spcAft>
                <a:spcPts val="0"/>
              </a:spcAft>
              <a:buSzPts val="3600"/>
              <a:buChar char="●"/>
              <a:defRPr/>
            </a:lvl7pPr>
            <a:lvl8pPr lvl="7" rtl="0">
              <a:spcBef>
                <a:spcPts val="0"/>
              </a:spcBef>
              <a:spcAft>
                <a:spcPts val="0"/>
              </a:spcAft>
              <a:buSzPts val="3600"/>
              <a:buChar char="○"/>
              <a:defRPr/>
            </a:lvl8pPr>
            <a:lvl9pPr lvl="8" rtl="0">
              <a:spcBef>
                <a:spcPts val="0"/>
              </a:spcBef>
              <a:spcAft>
                <a:spcPts val="0"/>
              </a:spcAft>
              <a:buSzPts val="3600"/>
              <a:buChar char="■"/>
              <a:defRPr/>
            </a:lvl9pPr>
          </a:lstStyle>
          <a:p>
            <a:endParaRPr/>
          </a:p>
        </p:txBody>
      </p:sp>
      <p:sp>
        <p:nvSpPr>
          <p:cNvPr id="161" name="Google Shape;161;p35"/>
          <p:cNvSpPr txBox="1">
            <a:spLocks noGrp="1"/>
          </p:cNvSpPr>
          <p:nvPr>
            <p:ph type="body" idx="1"/>
          </p:nvPr>
        </p:nvSpPr>
        <p:spPr>
          <a:xfrm>
            <a:off x="457200" y="1200150"/>
            <a:ext cx="4038600" cy="3394500"/>
          </a:xfrm>
          <a:prstGeom prst="rect">
            <a:avLst/>
          </a:prstGeom>
          <a:noFill/>
          <a:ln>
            <a:noFill/>
          </a:ln>
        </p:spPr>
        <p:txBody>
          <a:bodyPr spcFirstLastPara="1" wrap="square" lIns="91425" tIns="91425" rIns="91425" bIns="91425" anchor="t" anchorCtr="0">
            <a:noAutofit/>
          </a:bodyPr>
          <a:lstStyle>
            <a:lvl1pPr marL="457200" lvl="0" indent="-381000" rtl="0">
              <a:spcBef>
                <a:spcPts val="640"/>
              </a:spcBef>
              <a:spcAft>
                <a:spcPts val="0"/>
              </a:spcAft>
              <a:buSzPts val="2400"/>
              <a:buChar char="●"/>
              <a:defRPr/>
            </a:lvl1pPr>
            <a:lvl2pPr marL="914400" lvl="1" indent="-381000" rtl="0">
              <a:spcBef>
                <a:spcPts val="560"/>
              </a:spcBef>
              <a:spcAft>
                <a:spcPts val="0"/>
              </a:spcAft>
              <a:buSzPts val="2400"/>
              <a:buChar char="○"/>
              <a:defRPr/>
            </a:lvl2pPr>
            <a:lvl3pPr marL="1371600" lvl="2" indent="-381000" rtl="0">
              <a:spcBef>
                <a:spcPts val="480"/>
              </a:spcBef>
              <a:spcAft>
                <a:spcPts val="0"/>
              </a:spcAft>
              <a:buSzPts val="2400"/>
              <a:buChar char="■"/>
              <a:defRPr/>
            </a:lvl3pPr>
            <a:lvl4pPr marL="1828800" lvl="3" indent="-381000" rtl="0">
              <a:spcBef>
                <a:spcPts val="400"/>
              </a:spcBef>
              <a:spcAft>
                <a:spcPts val="0"/>
              </a:spcAft>
              <a:buSzPts val="2400"/>
              <a:buChar char="●"/>
              <a:defRPr/>
            </a:lvl4pPr>
            <a:lvl5pPr marL="2286000" lvl="4" indent="-381000" rtl="0">
              <a:spcBef>
                <a:spcPts val="400"/>
              </a:spcBef>
              <a:spcAft>
                <a:spcPts val="0"/>
              </a:spcAft>
              <a:buSzPts val="2400"/>
              <a:buChar char="○"/>
              <a:defRPr/>
            </a:lvl5pPr>
            <a:lvl6pPr marL="2743200" lvl="5" indent="-381000" rtl="0">
              <a:spcBef>
                <a:spcPts val="400"/>
              </a:spcBef>
              <a:spcAft>
                <a:spcPts val="0"/>
              </a:spcAft>
              <a:buSzPts val="2400"/>
              <a:buChar char="■"/>
              <a:defRPr/>
            </a:lvl6pPr>
            <a:lvl7pPr marL="3200400" lvl="6" indent="-381000" rtl="0">
              <a:spcBef>
                <a:spcPts val="400"/>
              </a:spcBef>
              <a:spcAft>
                <a:spcPts val="0"/>
              </a:spcAft>
              <a:buSzPts val="2400"/>
              <a:buChar char="●"/>
              <a:defRPr/>
            </a:lvl7pPr>
            <a:lvl8pPr marL="3657600" lvl="7" indent="-381000" rtl="0">
              <a:spcBef>
                <a:spcPts val="400"/>
              </a:spcBef>
              <a:spcAft>
                <a:spcPts val="0"/>
              </a:spcAft>
              <a:buSzPts val="2400"/>
              <a:buChar char="○"/>
              <a:defRPr/>
            </a:lvl8pPr>
            <a:lvl9pPr marL="4114800" lvl="8" indent="-381000" rtl="0">
              <a:spcBef>
                <a:spcPts val="400"/>
              </a:spcBef>
              <a:spcAft>
                <a:spcPts val="0"/>
              </a:spcAft>
              <a:buSzPts val="2400"/>
              <a:buChar char="■"/>
              <a:defRPr/>
            </a:lvl9pPr>
          </a:lstStyle>
          <a:p>
            <a:endParaRPr/>
          </a:p>
        </p:txBody>
      </p:sp>
      <p:sp>
        <p:nvSpPr>
          <p:cNvPr id="162" name="Google Shape;162;p35"/>
          <p:cNvSpPr txBox="1">
            <a:spLocks noGrp="1"/>
          </p:cNvSpPr>
          <p:nvPr>
            <p:ph type="body" idx="2"/>
          </p:nvPr>
        </p:nvSpPr>
        <p:spPr>
          <a:xfrm>
            <a:off x="4648200" y="1200150"/>
            <a:ext cx="4038600" cy="3394500"/>
          </a:xfrm>
          <a:prstGeom prst="rect">
            <a:avLst/>
          </a:prstGeom>
          <a:noFill/>
          <a:ln>
            <a:noFill/>
          </a:ln>
        </p:spPr>
        <p:txBody>
          <a:bodyPr spcFirstLastPara="1" wrap="square" lIns="91425" tIns="91425" rIns="91425" bIns="91425" anchor="t" anchorCtr="0">
            <a:noAutofit/>
          </a:bodyPr>
          <a:lstStyle>
            <a:lvl1pPr marL="457200" lvl="0" indent="-381000" rtl="0">
              <a:spcBef>
                <a:spcPts val="640"/>
              </a:spcBef>
              <a:spcAft>
                <a:spcPts val="0"/>
              </a:spcAft>
              <a:buSzPts val="2400"/>
              <a:buChar char="●"/>
              <a:defRPr/>
            </a:lvl1pPr>
            <a:lvl2pPr marL="914400" lvl="1" indent="-381000" rtl="0">
              <a:spcBef>
                <a:spcPts val="560"/>
              </a:spcBef>
              <a:spcAft>
                <a:spcPts val="0"/>
              </a:spcAft>
              <a:buSzPts val="2400"/>
              <a:buChar char="○"/>
              <a:defRPr/>
            </a:lvl2pPr>
            <a:lvl3pPr marL="1371600" lvl="2" indent="-381000" rtl="0">
              <a:spcBef>
                <a:spcPts val="480"/>
              </a:spcBef>
              <a:spcAft>
                <a:spcPts val="0"/>
              </a:spcAft>
              <a:buSzPts val="2400"/>
              <a:buChar char="■"/>
              <a:defRPr/>
            </a:lvl3pPr>
            <a:lvl4pPr marL="1828800" lvl="3" indent="-381000" rtl="0">
              <a:spcBef>
                <a:spcPts val="400"/>
              </a:spcBef>
              <a:spcAft>
                <a:spcPts val="0"/>
              </a:spcAft>
              <a:buSzPts val="2400"/>
              <a:buChar char="●"/>
              <a:defRPr/>
            </a:lvl4pPr>
            <a:lvl5pPr marL="2286000" lvl="4" indent="-381000" rtl="0">
              <a:spcBef>
                <a:spcPts val="400"/>
              </a:spcBef>
              <a:spcAft>
                <a:spcPts val="0"/>
              </a:spcAft>
              <a:buSzPts val="2400"/>
              <a:buChar char="○"/>
              <a:defRPr/>
            </a:lvl5pPr>
            <a:lvl6pPr marL="2743200" lvl="5" indent="-381000" rtl="0">
              <a:spcBef>
                <a:spcPts val="400"/>
              </a:spcBef>
              <a:spcAft>
                <a:spcPts val="0"/>
              </a:spcAft>
              <a:buSzPts val="2400"/>
              <a:buChar char="■"/>
              <a:defRPr/>
            </a:lvl6pPr>
            <a:lvl7pPr marL="3200400" lvl="6" indent="-381000" rtl="0">
              <a:spcBef>
                <a:spcPts val="400"/>
              </a:spcBef>
              <a:spcAft>
                <a:spcPts val="0"/>
              </a:spcAft>
              <a:buSzPts val="2400"/>
              <a:buChar char="●"/>
              <a:defRPr/>
            </a:lvl7pPr>
            <a:lvl8pPr marL="3657600" lvl="7" indent="-381000" rtl="0">
              <a:spcBef>
                <a:spcPts val="400"/>
              </a:spcBef>
              <a:spcAft>
                <a:spcPts val="0"/>
              </a:spcAft>
              <a:buSzPts val="2400"/>
              <a:buChar char="○"/>
              <a:defRPr/>
            </a:lvl8pPr>
            <a:lvl9pPr marL="4114800" lvl="8" indent="-381000" rtl="0">
              <a:spcBef>
                <a:spcPts val="400"/>
              </a:spcBef>
              <a:spcAft>
                <a:spcPts val="0"/>
              </a:spcAft>
              <a:buSzPts val="2400"/>
              <a:buChar char="■"/>
              <a:defRPr/>
            </a:lvl9pPr>
          </a:lstStyle>
          <a:p>
            <a:endParaRPr/>
          </a:p>
        </p:txBody>
      </p:sp>
      <p:sp>
        <p:nvSpPr>
          <p:cNvPr id="163" name="Google Shape;163;p3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Helvetica Neue"/>
                <a:ea typeface="Helvetica Neue"/>
                <a:cs typeface="Helvetica Neue"/>
                <a:sym typeface="Helvetica Neue"/>
              </a:defRPr>
            </a:lvl1pPr>
            <a:lvl2pPr marL="0" marR="0" lvl="1" indent="0" algn="r" rtl="0">
              <a:spcBef>
                <a:spcPts val="0"/>
              </a:spcBef>
              <a:buNone/>
              <a:defRPr sz="1200" b="0" i="0" u="none" strike="noStrike" cap="none">
                <a:solidFill>
                  <a:schemeClr val="dk1"/>
                </a:solidFill>
                <a:latin typeface="Helvetica Neue"/>
                <a:ea typeface="Helvetica Neue"/>
                <a:cs typeface="Helvetica Neue"/>
                <a:sym typeface="Helvetica Neue"/>
              </a:defRPr>
            </a:lvl2pPr>
            <a:lvl3pPr marL="0" marR="0" lvl="2" indent="0" algn="r" rtl="0">
              <a:spcBef>
                <a:spcPts val="0"/>
              </a:spcBef>
              <a:buNone/>
              <a:defRPr sz="1200" b="0" i="0" u="none" strike="noStrike" cap="none">
                <a:solidFill>
                  <a:schemeClr val="dk1"/>
                </a:solidFill>
                <a:latin typeface="Helvetica Neue"/>
                <a:ea typeface="Helvetica Neue"/>
                <a:cs typeface="Helvetica Neue"/>
                <a:sym typeface="Helvetica Neue"/>
              </a:defRPr>
            </a:lvl3pPr>
            <a:lvl4pPr marL="0" marR="0" lvl="3" indent="0" algn="r" rtl="0">
              <a:spcBef>
                <a:spcPts val="0"/>
              </a:spcBef>
              <a:buNone/>
              <a:defRPr sz="1200" b="0" i="0" u="none" strike="noStrike" cap="none">
                <a:solidFill>
                  <a:schemeClr val="dk1"/>
                </a:solidFill>
                <a:latin typeface="Helvetica Neue"/>
                <a:ea typeface="Helvetica Neue"/>
                <a:cs typeface="Helvetica Neue"/>
                <a:sym typeface="Helvetica Neue"/>
              </a:defRPr>
            </a:lvl4pPr>
            <a:lvl5pPr marL="0" marR="0" lvl="4" indent="0" algn="r" rtl="0">
              <a:spcBef>
                <a:spcPts val="0"/>
              </a:spcBef>
              <a:buNone/>
              <a:defRPr sz="1200" b="0" i="0" u="none" strike="noStrike" cap="none">
                <a:solidFill>
                  <a:schemeClr val="dk1"/>
                </a:solidFill>
                <a:latin typeface="Helvetica Neue"/>
                <a:ea typeface="Helvetica Neue"/>
                <a:cs typeface="Helvetica Neue"/>
                <a:sym typeface="Helvetica Neue"/>
              </a:defRPr>
            </a:lvl5pPr>
            <a:lvl6pPr marL="0" marR="0" lvl="5" indent="0" algn="r" rtl="0">
              <a:spcBef>
                <a:spcPts val="0"/>
              </a:spcBef>
              <a:buNone/>
              <a:defRPr sz="1200" b="0" i="0" u="none" strike="noStrike" cap="none">
                <a:solidFill>
                  <a:schemeClr val="dk1"/>
                </a:solidFill>
                <a:latin typeface="Helvetica Neue"/>
                <a:ea typeface="Helvetica Neue"/>
                <a:cs typeface="Helvetica Neue"/>
                <a:sym typeface="Helvetica Neue"/>
              </a:defRPr>
            </a:lvl6pPr>
            <a:lvl7pPr marL="0" marR="0" lvl="6" indent="0" algn="r" rtl="0">
              <a:spcBef>
                <a:spcPts val="0"/>
              </a:spcBef>
              <a:buNone/>
              <a:defRPr sz="1200" b="0" i="0" u="none" strike="noStrike" cap="none">
                <a:solidFill>
                  <a:schemeClr val="dk1"/>
                </a:solidFill>
                <a:latin typeface="Helvetica Neue"/>
                <a:ea typeface="Helvetica Neue"/>
                <a:cs typeface="Helvetica Neue"/>
                <a:sym typeface="Helvetica Neue"/>
              </a:defRPr>
            </a:lvl7pPr>
            <a:lvl8pPr marL="0" marR="0" lvl="7" indent="0" algn="r" rtl="0">
              <a:spcBef>
                <a:spcPts val="0"/>
              </a:spcBef>
              <a:buNone/>
              <a:defRPr sz="1200" b="0" i="0" u="none" strike="noStrike" cap="none">
                <a:solidFill>
                  <a:schemeClr val="dk1"/>
                </a:solidFill>
                <a:latin typeface="Helvetica Neue"/>
                <a:ea typeface="Helvetica Neue"/>
                <a:cs typeface="Helvetica Neue"/>
                <a:sym typeface="Helvetica Neue"/>
              </a:defRPr>
            </a:lvl8pPr>
            <a:lvl9pPr marL="0" marR="0" lvl="8" indent="0" algn="r" rtl="0">
              <a:spcBef>
                <a:spcPts val="0"/>
              </a:spcBef>
              <a:buNone/>
              <a:defRPr sz="12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4"/>
        <p:cNvGrpSpPr/>
        <p:nvPr/>
      </p:nvGrpSpPr>
      <p:grpSpPr>
        <a:xfrm>
          <a:off x="0" y="0"/>
          <a:ext cx="0" cy="0"/>
          <a:chOff x="0" y="0"/>
          <a:chExt cx="0" cy="0"/>
        </a:xfrm>
      </p:grpSpPr>
      <p:sp>
        <p:nvSpPr>
          <p:cNvPr id="165" name="Google Shape;165;p36"/>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4800"/>
              <a:buFont typeface="Helvetica Neue"/>
              <a:buNone/>
              <a:defRPr sz="4800"/>
            </a:lvl1pPr>
            <a:lvl2pPr lvl="1" rtl="0">
              <a:spcBef>
                <a:spcPts val="0"/>
              </a:spcBef>
              <a:spcAft>
                <a:spcPts val="0"/>
              </a:spcAft>
              <a:buSzPts val="3600"/>
              <a:buChar char="○"/>
              <a:defRPr/>
            </a:lvl2pPr>
            <a:lvl3pPr lvl="2" rtl="0">
              <a:spcBef>
                <a:spcPts val="0"/>
              </a:spcBef>
              <a:spcAft>
                <a:spcPts val="0"/>
              </a:spcAft>
              <a:buSzPts val="3600"/>
              <a:buChar char="■"/>
              <a:defRPr/>
            </a:lvl3pPr>
            <a:lvl4pPr lvl="3" rtl="0">
              <a:spcBef>
                <a:spcPts val="0"/>
              </a:spcBef>
              <a:spcAft>
                <a:spcPts val="0"/>
              </a:spcAft>
              <a:buSzPts val="3600"/>
              <a:buChar char="●"/>
              <a:defRPr/>
            </a:lvl4pPr>
            <a:lvl5pPr lvl="4" rtl="0">
              <a:spcBef>
                <a:spcPts val="0"/>
              </a:spcBef>
              <a:spcAft>
                <a:spcPts val="0"/>
              </a:spcAft>
              <a:buSzPts val="3600"/>
              <a:buChar char="○"/>
              <a:defRPr/>
            </a:lvl5pPr>
            <a:lvl6pPr lvl="5" rtl="0">
              <a:spcBef>
                <a:spcPts val="0"/>
              </a:spcBef>
              <a:spcAft>
                <a:spcPts val="0"/>
              </a:spcAft>
              <a:buSzPts val="3600"/>
              <a:buChar char="■"/>
              <a:defRPr/>
            </a:lvl6pPr>
            <a:lvl7pPr lvl="6" rtl="0">
              <a:spcBef>
                <a:spcPts val="0"/>
              </a:spcBef>
              <a:spcAft>
                <a:spcPts val="0"/>
              </a:spcAft>
              <a:buSzPts val="3600"/>
              <a:buChar char="●"/>
              <a:defRPr/>
            </a:lvl7pPr>
            <a:lvl8pPr lvl="7" rtl="0">
              <a:spcBef>
                <a:spcPts val="0"/>
              </a:spcBef>
              <a:spcAft>
                <a:spcPts val="0"/>
              </a:spcAft>
              <a:buSzPts val="3600"/>
              <a:buChar char="○"/>
              <a:defRPr/>
            </a:lvl8pPr>
            <a:lvl9pPr lvl="8" rtl="0">
              <a:spcBef>
                <a:spcPts val="0"/>
              </a:spcBef>
              <a:spcAft>
                <a:spcPts val="0"/>
              </a:spcAft>
              <a:buSzPts val="3600"/>
              <a:buChar char="■"/>
              <a:defRPr/>
            </a:lvl9pPr>
          </a:lstStyle>
          <a:p>
            <a:endParaRPr/>
          </a:p>
        </p:txBody>
      </p:sp>
      <p:sp>
        <p:nvSpPr>
          <p:cNvPr id="166" name="Google Shape;166;p3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Helvetica Neue"/>
                <a:ea typeface="Helvetica Neue"/>
                <a:cs typeface="Helvetica Neue"/>
                <a:sym typeface="Helvetica Neue"/>
              </a:defRPr>
            </a:lvl1pPr>
            <a:lvl2pPr marL="0" marR="0" lvl="1" indent="0" algn="r" rtl="0">
              <a:spcBef>
                <a:spcPts val="0"/>
              </a:spcBef>
              <a:buNone/>
              <a:defRPr sz="1200" b="0" i="0" u="none" strike="noStrike" cap="none">
                <a:solidFill>
                  <a:schemeClr val="dk1"/>
                </a:solidFill>
                <a:latin typeface="Helvetica Neue"/>
                <a:ea typeface="Helvetica Neue"/>
                <a:cs typeface="Helvetica Neue"/>
                <a:sym typeface="Helvetica Neue"/>
              </a:defRPr>
            </a:lvl2pPr>
            <a:lvl3pPr marL="0" marR="0" lvl="2" indent="0" algn="r" rtl="0">
              <a:spcBef>
                <a:spcPts val="0"/>
              </a:spcBef>
              <a:buNone/>
              <a:defRPr sz="1200" b="0" i="0" u="none" strike="noStrike" cap="none">
                <a:solidFill>
                  <a:schemeClr val="dk1"/>
                </a:solidFill>
                <a:latin typeface="Helvetica Neue"/>
                <a:ea typeface="Helvetica Neue"/>
                <a:cs typeface="Helvetica Neue"/>
                <a:sym typeface="Helvetica Neue"/>
              </a:defRPr>
            </a:lvl3pPr>
            <a:lvl4pPr marL="0" marR="0" lvl="3" indent="0" algn="r" rtl="0">
              <a:spcBef>
                <a:spcPts val="0"/>
              </a:spcBef>
              <a:buNone/>
              <a:defRPr sz="1200" b="0" i="0" u="none" strike="noStrike" cap="none">
                <a:solidFill>
                  <a:schemeClr val="dk1"/>
                </a:solidFill>
                <a:latin typeface="Helvetica Neue"/>
                <a:ea typeface="Helvetica Neue"/>
                <a:cs typeface="Helvetica Neue"/>
                <a:sym typeface="Helvetica Neue"/>
              </a:defRPr>
            </a:lvl4pPr>
            <a:lvl5pPr marL="0" marR="0" lvl="4" indent="0" algn="r" rtl="0">
              <a:spcBef>
                <a:spcPts val="0"/>
              </a:spcBef>
              <a:buNone/>
              <a:defRPr sz="1200" b="0" i="0" u="none" strike="noStrike" cap="none">
                <a:solidFill>
                  <a:schemeClr val="dk1"/>
                </a:solidFill>
                <a:latin typeface="Helvetica Neue"/>
                <a:ea typeface="Helvetica Neue"/>
                <a:cs typeface="Helvetica Neue"/>
                <a:sym typeface="Helvetica Neue"/>
              </a:defRPr>
            </a:lvl5pPr>
            <a:lvl6pPr marL="0" marR="0" lvl="5" indent="0" algn="r" rtl="0">
              <a:spcBef>
                <a:spcPts val="0"/>
              </a:spcBef>
              <a:buNone/>
              <a:defRPr sz="1200" b="0" i="0" u="none" strike="noStrike" cap="none">
                <a:solidFill>
                  <a:schemeClr val="dk1"/>
                </a:solidFill>
                <a:latin typeface="Helvetica Neue"/>
                <a:ea typeface="Helvetica Neue"/>
                <a:cs typeface="Helvetica Neue"/>
                <a:sym typeface="Helvetica Neue"/>
              </a:defRPr>
            </a:lvl6pPr>
            <a:lvl7pPr marL="0" marR="0" lvl="6" indent="0" algn="r" rtl="0">
              <a:spcBef>
                <a:spcPts val="0"/>
              </a:spcBef>
              <a:buNone/>
              <a:defRPr sz="1200" b="0" i="0" u="none" strike="noStrike" cap="none">
                <a:solidFill>
                  <a:schemeClr val="dk1"/>
                </a:solidFill>
                <a:latin typeface="Helvetica Neue"/>
                <a:ea typeface="Helvetica Neue"/>
                <a:cs typeface="Helvetica Neue"/>
                <a:sym typeface="Helvetica Neue"/>
              </a:defRPr>
            </a:lvl7pPr>
            <a:lvl8pPr marL="0" marR="0" lvl="7" indent="0" algn="r" rtl="0">
              <a:spcBef>
                <a:spcPts val="0"/>
              </a:spcBef>
              <a:buNone/>
              <a:defRPr sz="1200" b="0" i="0" u="none" strike="noStrike" cap="none">
                <a:solidFill>
                  <a:schemeClr val="dk1"/>
                </a:solidFill>
                <a:latin typeface="Helvetica Neue"/>
                <a:ea typeface="Helvetica Neue"/>
                <a:cs typeface="Helvetica Neue"/>
                <a:sym typeface="Helvetica Neue"/>
              </a:defRPr>
            </a:lvl8pPr>
            <a:lvl9pPr marL="0" marR="0" lvl="8" indent="0" algn="r" rtl="0">
              <a:spcBef>
                <a:spcPts val="0"/>
              </a:spcBef>
              <a:buNone/>
              <a:defRPr sz="12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7"/>
        <p:cNvGrpSpPr/>
        <p:nvPr/>
      </p:nvGrpSpPr>
      <p:grpSpPr>
        <a:xfrm>
          <a:off x="0" y="0"/>
          <a:ext cx="0" cy="0"/>
          <a:chOff x="0" y="0"/>
          <a:chExt cx="0" cy="0"/>
        </a:xfrm>
      </p:grpSpPr>
      <p:sp>
        <p:nvSpPr>
          <p:cNvPr id="168" name="Google Shape;168;p3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Helvetica Neue"/>
                <a:ea typeface="Helvetica Neue"/>
                <a:cs typeface="Helvetica Neue"/>
                <a:sym typeface="Helvetica Neue"/>
              </a:defRPr>
            </a:lvl1pPr>
            <a:lvl2pPr marL="0" marR="0" lvl="1" indent="0" algn="r" rtl="0">
              <a:spcBef>
                <a:spcPts val="0"/>
              </a:spcBef>
              <a:buNone/>
              <a:defRPr sz="1200" b="0" i="0" u="none" strike="noStrike" cap="none">
                <a:solidFill>
                  <a:schemeClr val="dk1"/>
                </a:solidFill>
                <a:latin typeface="Helvetica Neue"/>
                <a:ea typeface="Helvetica Neue"/>
                <a:cs typeface="Helvetica Neue"/>
                <a:sym typeface="Helvetica Neue"/>
              </a:defRPr>
            </a:lvl2pPr>
            <a:lvl3pPr marL="0" marR="0" lvl="2" indent="0" algn="r" rtl="0">
              <a:spcBef>
                <a:spcPts val="0"/>
              </a:spcBef>
              <a:buNone/>
              <a:defRPr sz="1200" b="0" i="0" u="none" strike="noStrike" cap="none">
                <a:solidFill>
                  <a:schemeClr val="dk1"/>
                </a:solidFill>
                <a:latin typeface="Helvetica Neue"/>
                <a:ea typeface="Helvetica Neue"/>
                <a:cs typeface="Helvetica Neue"/>
                <a:sym typeface="Helvetica Neue"/>
              </a:defRPr>
            </a:lvl3pPr>
            <a:lvl4pPr marL="0" marR="0" lvl="3" indent="0" algn="r" rtl="0">
              <a:spcBef>
                <a:spcPts val="0"/>
              </a:spcBef>
              <a:buNone/>
              <a:defRPr sz="1200" b="0" i="0" u="none" strike="noStrike" cap="none">
                <a:solidFill>
                  <a:schemeClr val="dk1"/>
                </a:solidFill>
                <a:latin typeface="Helvetica Neue"/>
                <a:ea typeface="Helvetica Neue"/>
                <a:cs typeface="Helvetica Neue"/>
                <a:sym typeface="Helvetica Neue"/>
              </a:defRPr>
            </a:lvl4pPr>
            <a:lvl5pPr marL="0" marR="0" lvl="4" indent="0" algn="r" rtl="0">
              <a:spcBef>
                <a:spcPts val="0"/>
              </a:spcBef>
              <a:buNone/>
              <a:defRPr sz="1200" b="0" i="0" u="none" strike="noStrike" cap="none">
                <a:solidFill>
                  <a:schemeClr val="dk1"/>
                </a:solidFill>
                <a:latin typeface="Helvetica Neue"/>
                <a:ea typeface="Helvetica Neue"/>
                <a:cs typeface="Helvetica Neue"/>
                <a:sym typeface="Helvetica Neue"/>
              </a:defRPr>
            </a:lvl5pPr>
            <a:lvl6pPr marL="0" marR="0" lvl="5" indent="0" algn="r" rtl="0">
              <a:spcBef>
                <a:spcPts val="0"/>
              </a:spcBef>
              <a:buNone/>
              <a:defRPr sz="1200" b="0" i="0" u="none" strike="noStrike" cap="none">
                <a:solidFill>
                  <a:schemeClr val="dk1"/>
                </a:solidFill>
                <a:latin typeface="Helvetica Neue"/>
                <a:ea typeface="Helvetica Neue"/>
                <a:cs typeface="Helvetica Neue"/>
                <a:sym typeface="Helvetica Neue"/>
              </a:defRPr>
            </a:lvl6pPr>
            <a:lvl7pPr marL="0" marR="0" lvl="6" indent="0" algn="r" rtl="0">
              <a:spcBef>
                <a:spcPts val="0"/>
              </a:spcBef>
              <a:buNone/>
              <a:defRPr sz="1200" b="0" i="0" u="none" strike="noStrike" cap="none">
                <a:solidFill>
                  <a:schemeClr val="dk1"/>
                </a:solidFill>
                <a:latin typeface="Helvetica Neue"/>
                <a:ea typeface="Helvetica Neue"/>
                <a:cs typeface="Helvetica Neue"/>
                <a:sym typeface="Helvetica Neue"/>
              </a:defRPr>
            </a:lvl7pPr>
            <a:lvl8pPr marL="0" marR="0" lvl="7" indent="0" algn="r" rtl="0">
              <a:spcBef>
                <a:spcPts val="0"/>
              </a:spcBef>
              <a:buNone/>
              <a:defRPr sz="1200" b="0" i="0" u="none" strike="noStrike" cap="none">
                <a:solidFill>
                  <a:schemeClr val="dk1"/>
                </a:solidFill>
                <a:latin typeface="Helvetica Neue"/>
                <a:ea typeface="Helvetica Neue"/>
                <a:cs typeface="Helvetica Neue"/>
                <a:sym typeface="Helvetica Neue"/>
              </a:defRPr>
            </a:lvl8pPr>
            <a:lvl9pPr marL="0" marR="0" lvl="8" indent="0" algn="r" rtl="0">
              <a:spcBef>
                <a:spcPts val="0"/>
              </a:spcBef>
              <a:buNone/>
              <a:defRPr sz="12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9"/>
        <p:cNvGrpSpPr/>
        <p:nvPr/>
      </p:nvGrpSpPr>
      <p:grpSpPr>
        <a:xfrm>
          <a:off x="0" y="0"/>
          <a:ext cx="0" cy="0"/>
          <a:chOff x="0" y="0"/>
          <a:chExt cx="0" cy="0"/>
        </a:xfrm>
      </p:grpSpPr>
      <p:sp>
        <p:nvSpPr>
          <p:cNvPr id="170" name="Google Shape;170;p38"/>
          <p:cNvSpPr txBox="1">
            <a:spLocks noGrp="1"/>
          </p:cNvSpPr>
          <p:nvPr>
            <p:ph type="title"/>
          </p:nvPr>
        </p:nvSpPr>
        <p:spPr>
          <a:xfrm>
            <a:off x="457200" y="204788"/>
            <a:ext cx="3008400" cy="8715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4800"/>
              <a:buNone/>
              <a:defRPr/>
            </a:lvl1pPr>
            <a:lvl2pPr lvl="1" rtl="0">
              <a:spcBef>
                <a:spcPts val="0"/>
              </a:spcBef>
              <a:spcAft>
                <a:spcPts val="0"/>
              </a:spcAft>
              <a:buSzPts val="3600"/>
              <a:buChar char="○"/>
              <a:defRPr/>
            </a:lvl2pPr>
            <a:lvl3pPr lvl="2" rtl="0">
              <a:spcBef>
                <a:spcPts val="0"/>
              </a:spcBef>
              <a:spcAft>
                <a:spcPts val="0"/>
              </a:spcAft>
              <a:buSzPts val="3600"/>
              <a:buChar char="■"/>
              <a:defRPr/>
            </a:lvl3pPr>
            <a:lvl4pPr lvl="3" rtl="0">
              <a:spcBef>
                <a:spcPts val="0"/>
              </a:spcBef>
              <a:spcAft>
                <a:spcPts val="0"/>
              </a:spcAft>
              <a:buSzPts val="3600"/>
              <a:buChar char="●"/>
              <a:defRPr/>
            </a:lvl4pPr>
            <a:lvl5pPr lvl="4" rtl="0">
              <a:spcBef>
                <a:spcPts val="0"/>
              </a:spcBef>
              <a:spcAft>
                <a:spcPts val="0"/>
              </a:spcAft>
              <a:buSzPts val="3600"/>
              <a:buChar char="○"/>
              <a:defRPr/>
            </a:lvl5pPr>
            <a:lvl6pPr lvl="5" rtl="0">
              <a:spcBef>
                <a:spcPts val="0"/>
              </a:spcBef>
              <a:spcAft>
                <a:spcPts val="0"/>
              </a:spcAft>
              <a:buSzPts val="3600"/>
              <a:buChar char="■"/>
              <a:defRPr/>
            </a:lvl6pPr>
            <a:lvl7pPr lvl="6" rtl="0">
              <a:spcBef>
                <a:spcPts val="0"/>
              </a:spcBef>
              <a:spcAft>
                <a:spcPts val="0"/>
              </a:spcAft>
              <a:buSzPts val="3600"/>
              <a:buChar char="●"/>
              <a:defRPr/>
            </a:lvl7pPr>
            <a:lvl8pPr lvl="7" rtl="0">
              <a:spcBef>
                <a:spcPts val="0"/>
              </a:spcBef>
              <a:spcAft>
                <a:spcPts val="0"/>
              </a:spcAft>
              <a:buSzPts val="3600"/>
              <a:buChar char="○"/>
              <a:defRPr/>
            </a:lvl8pPr>
            <a:lvl9pPr lvl="8" rtl="0">
              <a:spcBef>
                <a:spcPts val="0"/>
              </a:spcBef>
              <a:spcAft>
                <a:spcPts val="0"/>
              </a:spcAft>
              <a:buSzPts val="3600"/>
              <a:buChar char="■"/>
              <a:defRPr/>
            </a:lvl9pPr>
          </a:lstStyle>
          <a:p>
            <a:endParaRPr/>
          </a:p>
        </p:txBody>
      </p:sp>
      <p:sp>
        <p:nvSpPr>
          <p:cNvPr id="171" name="Google Shape;171;p38"/>
          <p:cNvSpPr txBox="1">
            <a:spLocks noGrp="1"/>
          </p:cNvSpPr>
          <p:nvPr>
            <p:ph type="body" idx="1"/>
          </p:nvPr>
        </p:nvSpPr>
        <p:spPr>
          <a:xfrm>
            <a:off x="3575050" y="204788"/>
            <a:ext cx="5111700" cy="4389600"/>
          </a:xfrm>
          <a:prstGeom prst="rect">
            <a:avLst/>
          </a:prstGeom>
          <a:noFill/>
          <a:ln>
            <a:noFill/>
          </a:ln>
        </p:spPr>
        <p:txBody>
          <a:bodyPr spcFirstLastPara="1" wrap="square" lIns="91425" tIns="91425" rIns="91425" bIns="91425" anchor="t" anchorCtr="0">
            <a:noAutofit/>
          </a:bodyPr>
          <a:lstStyle>
            <a:lvl1pPr marL="457200" lvl="0" indent="-381000" rtl="0">
              <a:spcBef>
                <a:spcPts val="640"/>
              </a:spcBef>
              <a:spcAft>
                <a:spcPts val="0"/>
              </a:spcAft>
              <a:buSzPts val="2400"/>
              <a:buChar char="●"/>
              <a:defRPr/>
            </a:lvl1pPr>
            <a:lvl2pPr marL="914400" lvl="1" indent="-381000" rtl="0">
              <a:spcBef>
                <a:spcPts val="560"/>
              </a:spcBef>
              <a:spcAft>
                <a:spcPts val="0"/>
              </a:spcAft>
              <a:buSzPts val="2400"/>
              <a:buChar char="○"/>
              <a:defRPr/>
            </a:lvl2pPr>
            <a:lvl3pPr marL="1371600" lvl="2" indent="-381000" rtl="0">
              <a:spcBef>
                <a:spcPts val="480"/>
              </a:spcBef>
              <a:spcAft>
                <a:spcPts val="0"/>
              </a:spcAft>
              <a:buSzPts val="2400"/>
              <a:buChar char="■"/>
              <a:defRPr/>
            </a:lvl3pPr>
            <a:lvl4pPr marL="1828800" lvl="3" indent="-381000" rtl="0">
              <a:spcBef>
                <a:spcPts val="400"/>
              </a:spcBef>
              <a:spcAft>
                <a:spcPts val="0"/>
              </a:spcAft>
              <a:buSzPts val="2400"/>
              <a:buChar char="●"/>
              <a:defRPr/>
            </a:lvl4pPr>
            <a:lvl5pPr marL="2286000" lvl="4" indent="-381000" rtl="0">
              <a:spcBef>
                <a:spcPts val="400"/>
              </a:spcBef>
              <a:spcAft>
                <a:spcPts val="0"/>
              </a:spcAft>
              <a:buSzPts val="2400"/>
              <a:buChar char="○"/>
              <a:defRPr/>
            </a:lvl5pPr>
            <a:lvl6pPr marL="2743200" lvl="5" indent="-381000" rtl="0">
              <a:spcBef>
                <a:spcPts val="400"/>
              </a:spcBef>
              <a:spcAft>
                <a:spcPts val="0"/>
              </a:spcAft>
              <a:buSzPts val="2400"/>
              <a:buChar char="■"/>
              <a:defRPr/>
            </a:lvl6pPr>
            <a:lvl7pPr marL="3200400" lvl="6" indent="-381000" rtl="0">
              <a:spcBef>
                <a:spcPts val="400"/>
              </a:spcBef>
              <a:spcAft>
                <a:spcPts val="0"/>
              </a:spcAft>
              <a:buSzPts val="2400"/>
              <a:buChar char="●"/>
              <a:defRPr/>
            </a:lvl7pPr>
            <a:lvl8pPr marL="3657600" lvl="7" indent="-381000" rtl="0">
              <a:spcBef>
                <a:spcPts val="400"/>
              </a:spcBef>
              <a:spcAft>
                <a:spcPts val="0"/>
              </a:spcAft>
              <a:buSzPts val="2400"/>
              <a:buChar char="○"/>
              <a:defRPr/>
            </a:lvl8pPr>
            <a:lvl9pPr marL="4114800" lvl="8" indent="-381000" rtl="0">
              <a:spcBef>
                <a:spcPts val="400"/>
              </a:spcBef>
              <a:spcAft>
                <a:spcPts val="0"/>
              </a:spcAft>
              <a:buSzPts val="2400"/>
              <a:buChar char="■"/>
              <a:defRPr/>
            </a:lvl9pPr>
          </a:lstStyle>
          <a:p>
            <a:endParaRPr/>
          </a:p>
        </p:txBody>
      </p:sp>
      <p:sp>
        <p:nvSpPr>
          <p:cNvPr id="172" name="Google Shape;172;p38"/>
          <p:cNvSpPr txBox="1">
            <a:spLocks noGrp="1"/>
          </p:cNvSpPr>
          <p:nvPr>
            <p:ph type="body" idx="2"/>
          </p:nvPr>
        </p:nvSpPr>
        <p:spPr>
          <a:xfrm>
            <a:off x="457200" y="1076325"/>
            <a:ext cx="3008400" cy="3518400"/>
          </a:xfrm>
          <a:prstGeom prst="rect">
            <a:avLst/>
          </a:prstGeom>
          <a:noFill/>
          <a:ln>
            <a:noFill/>
          </a:ln>
        </p:spPr>
        <p:txBody>
          <a:bodyPr spcFirstLastPara="1" wrap="square" lIns="91425" tIns="91425" rIns="91425" bIns="91425" anchor="t" anchorCtr="0">
            <a:noAutofit/>
          </a:bodyPr>
          <a:lstStyle>
            <a:lvl1pPr marL="457200" lvl="0" indent="-228600" rtl="0">
              <a:spcBef>
                <a:spcPts val="640"/>
              </a:spcBef>
              <a:spcAft>
                <a:spcPts val="0"/>
              </a:spcAft>
              <a:buSzPts val="2400"/>
              <a:buFont typeface="Helvetica Neue"/>
              <a:buNone/>
              <a:defRPr/>
            </a:lvl1pPr>
            <a:lvl2pPr marL="914400" lvl="1" indent="-228600" rtl="0">
              <a:spcBef>
                <a:spcPts val="560"/>
              </a:spcBef>
              <a:spcAft>
                <a:spcPts val="0"/>
              </a:spcAft>
              <a:buSzPts val="2400"/>
              <a:buFont typeface="Helvetica Neue"/>
              <a:buNone/>
              <a:defRPr/>
            </a:lvl2pPr>
            <a:lvl3pPr marL="1371600" lvl="2" indent="-228600" rtl="0">
              <a:spcBef>
                <a:spcPts val="480"/>
              </a:spcBef>
              <a:spcAft>
                <a:spcPts val="0"/>
              </a:spcAft>
              <a:buSzPts val="2400"/>
              <a:buFont typeface="Helvetica Neue"/>
              <a:buNone/>
              <a:defRPr/>
            </a:lvl3pPr>
            <a:lvl4pPr marL="1828800" lvl="3" indent="-228600" rtl="0">
              <a:spcBef>
                <a:spcPts val="400"/>
              </a:spcBef>
              <a:spcAft>
                <a:spcPts val="0"/>
              </a:spcAft>
              <a:buSzPts val="2400"/>
              <a:buFont typeface="Helvetica Neue"/>
              <a:buNone/>
              <a:defRPr/>
            </a:lvl4pPr>
            <a:lvl5pPr marL="2286000" lvl="4" indent="-228600" rtl="0">
              <a:spcBef>
                <a:spcPts val="400"/>
              </a:spcBef>
              <a:spcAft>
                <a:spcPts val="0"/>
              </a:spcAft>
              <a:buSzPts val="2400"/>
              <a:buFont typeface="Helvetica Neue"/>
              <a:buNone/>
              <a:defRPr/>
            </a:lvl5pPr>
            <a:lvl6pPr marL="2743200" lvl="5" indent="-228600" rtl="0">
              <a:spcBef>
                <a:spcPts val="400"/>
              </a:spcBef>
              <a:spcAft>
                <a:spcPts val="0"/>
              </a:spcAft>
              <a:buSzPts val="2400"/>
              <a:buFont typeface="Calibri"/>
              <a:buNone/>
              <a:defRPr/>
            </a:lvl6pPr>
            <a:lvl7pPr marL="3200400" lvl="6" indent="-228600" rtl="0">
              <a:spcBef>
                <a:spcPts val="400"/>
              </a:spcBef>
              <a:spcAft>
                <a:spcPts val="0"/>
              </a:spcAft>
              <a:buSzPts val="2400"/>
              <a:buFont typeface="Calibri"/>
              <a:buNone/>
              <a:defRPr/>
            </a:lvl7pPr>
            <a:lvl8pPr marL="3657600" lvl="7" indent="-228600" rtl="0">
              <a:spcBef>
                <a:spcPts val="400"/>
              </a:spcBef>
              <a:spcAft>
                <a:spcPts val="0"/>
              </a:spcAft>
              <a:buSzPts val="2400"/>
              <a:buFont typeface="Calibri"/>
              <a:buNone/>
              <a:defRPr/>
            </a:lvl8pPr>
            <a:lvl9pPr marL="4114800" lvl="8" indent="-228600" rtl="0">
              <a:spcBef>
                <a:spcPts val="400"/>
              </a:spcBef>
              <a:spcAft>
                <a:spcPts val="0"/>
              </a:spcAft>
              <a:buSzPts val="2400"/>
              <a:buFont typeface="Calibri"/>
              <a:buNone/>
              <a:defRPr/>
            </a:lvl9pPr>
          </a:lstStyle>
          <a:p>
            <a:endParaRPr/>
          </a:p>
        </p:txBody>
      </p:sp>
      <p:sp>
        <p:nvSpPr>
          <p:cNvPr id="173" name="Google Shape;173;p38"/>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174" name="Google Shape;174;p38"/>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175" name="Google Shape;175;p3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Helvetica Neue"/>
                <a:ea typeface="Helvetica Neue"/>
                <a:cs typeface="Helvetica Neue"/>
                <a:sym typeface="Helvetica Neue"/>
              </a:defRPr>
            </a:lvl1pPr>
            <a:lvl2pPr marL="0" marR="0" lvl="1" indent="0" algn="r" rtl="0">
              <a:spcBef>
                <a:spcPts val="0"/>
              </a:spcBef>
              <a:buNone/>
              <a:defRPr sz="1200" b="0" i="0" u="none" strike="noStrike" cap="none">
                <a:solidFill>
                  <a:schemeClr val="dk1"/>
                </a:solidFill>
                <a:latin typeface="Helvetica Neue"/>
                <a:ea typeface="Helvetica Neue"/>
                <a:cs typeface="Helvetica Neue"/>
                <a:sym typeface="Helvetica Neue"/>
              </a:defRPr>
            </a:lvl2pPr>
            <a:lvl3pPr marL="0" marR="0" lvl="2" indent="0" algn="r" rtl="0">
              <a:spcBef>
                <a:spcPts val="0"/>
              </a:spcBef>
              <a:buNone/>
              <a:defRPr sz="1200" b="0" i="0" u="none" strike="noStrike" cap="none">
                <a:solidFill>
                  <a:schemeClr val="dk1"/>
                </a:solidFill>
                <a:latin typeface="Helvetica Neue"/>
                <a:ea typeface="Helvetica Neue"/>
                <a:cs typeface="Helvetica Neue"/>
                <a:sym typeface="Helvetica Neue"/>
              </a:defRPr>
            </a:lvl3pPr>
            <a:lvl4pPr marL="0" marR="0" lvl="3" indent="0" algn="r" rtl="0">
              <a:spcBef>
                <a:spcPts val="0"/>
              </a:spcBef>
              <a:buNone/>
              <a:defRPr sz="1200" b="0" i="0" u="none" strike="noStrike" cap="none">
                <a:solidFill>
                  <a:schemeClr val="dk1"/>
                </a:solidFill>
                <a:latin typeface="Helvetica Neue"/>
                <a:ea typeface="Helvetica Neue"/>
                <a:cs typeface="Helvetica Neue"/>
                <a:sym typeface="Helvetica Neue"/>
              </a:defRPr>
            </a:lvl4pPr>
            <a:lvl5pPr marL="0" marR="0" lvl="4" indent="0" algn="r" rtl="0">
              <a:spcBef>
                <a:spcPts val="0"/>
              </a:spcBef>
              <a:buNone/>
              <a:defRPr sz="1200" b="0" i="0" u="none" strike="noStrike" cap="none">
                <a:solidFill>
                  <a:schemeClr val="dk1"/>
                </a:solidFill>
                <a:latin typeface="Helvetica Neue"/>
                <a:ea typeface="Helvetica Neue"/>
                <a:cs typeface="Helvetica Neue"/>
                <a:sym typeface="Helvetica Neue"/>
              </a:defRPr>
            </a:lvl5pPr>
            <a:lvl6pPr marL="0" marR="0" lvl="5" indent="0" algn="r" rtl="0">
              <a:spcBef>
                <a:spcPts val="0"/>
              </a:spcBef>
              <a:buNone/>
              <a:defRPr sz="1200" b="0" i="0" u="none" strike="noStrike" cap="none">
                <a:solidFill>
                  <a:schemeClr val="dk1"/>
                </a:solidFill>
                <a:latin typeface="Helvetica Neue"/>
                <a:ea typeface="Helvetica Neue"/>
                <a:cs typeface="Helvetica Neue"/>
                <a:sym typeface="Helvetica Neue"/>
              </a:defRPr>
            </a:lvl6pPr>
            <a:lvl7pPr marL="0" marR="0" lvl="6" indent="0" algn="r" rtl="0">
              <a:spcBef>
                <a:spcPts val="0"/>
              </a:spcBef>
              <a:buNone/>
              <a:defRPr sz="1200" b="0" i="0" u="none" strike="noStrike" cap="none">
                <a:solidFill>
                  <a:schemeClr val="dk1"/>
                </a:solidFill>
                <a:latin typeface="Helvetica Neue"/>
                <a:ea typeface="Helvetica Neue"/>
                <a:cs typeface="Helvetica Neue"/>
                <a:sym typeface="Helvetica Neue"/>
              </a:defRPr>
            </a:lvl7pPr>
            <a:lvl8pPr marL="0" marR="0" lvl="7" indent="0" algn="r" rtl="0">
              <a:spcBef>
                <a:spcPts val="0"/>
              </a:spcBef>
              <a:buNone/>
              <a:defRPr sz="1200" b="0" i="0" u="none" strike="noStrike" cap="none">
                <a:solidFill>
                  <a:schemeClr val="dk1"/>
                </a:solidFill>
                <a:latin typeface="Helvetica Neue"/>
                <a:ea typeface="Helvetica Neue"/>
                <a:cs typeface="Helvetica Neue"/>
                <a:sym typeface="Helvetica Neue"/>
              </a:defRPr>
            </a:lvl8pPr>
            <a:lvl9pPr marL="0" marR="0" lvl="8" indent="0" algn="r" rtl="0">
              <a:spcBef>
                <a:spcPts val="0"/>
              </a:spcBef>
              <a:buNone/>
              <a:defRPr sz="12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2">
  <p:cSld name="TITLE_2">
    <p:spTree>
      <p:nvGrpSpPr>
        <p:cNvPr id="1" name="Shape 176"/>
        <p:cNvGrpSpPr/>
        <p:nvPr/>
      </p:nvGrpSpPr>
      <p:grpSpPr>
        <a:xfrm>
          <a:off x="0" y="0"/>
          <a:ext cx="0" cy="0"/>
          <a:chOff x="0" y="0"/>
          <a:chExt cx="0" cy="0"/>
        </a:xfrm>
      </p:grpSpPr>
      <p:sp>
        <p:nvSpPr>
          <p:cNvPr id="177" name="Google Shape;177;p39"/>
          <p:cNvSpPr txBox="1">
            <a:spLocks noGrp="1"/>
          </p:cNvSpPr>
          <p:nvPr>
            <p:ph type="ctrTitle"/>
          </p:nvPr>
        </p:nvSpPr>
        <p:spPr>
          <a:xfrm>
            <a:off x="685800" y="1597819"/>
            <a:ext cx="7772400" cy="11025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4800"/>
              <a:buFont typeface="Helvetica Neue"/>
              <a:buNone/>
              <a:defRPr/>
            </a:lvl1pPr>
            <a:lvl2pPr marL="0" marR="0" lvl="1" indent="-228600" algn="l" rtl="0">
              <a:spcBef>
                <a:spcPts val="0"/>
              </a:spcBef>
              <a:spcAft>
                <a:spcPts val="0"/>
              </a:spcAft>
              <a:buSzPts val="3600"/>
              <a:buChar char="○"/>
              <a:defRPr/>
            </a:lvl2pPr>
            <a:lvl3pPr marL="0" marR="0" lvl="2" indent="-228600" algn="l" rtl="0">
              <a:spcBef>
                <a:spcPts val="0"/>
              </a:spcBef>
              <a:spcAft>
                <a:spcPts val="0"/>
              </a:spcAft>
              <a:buSzPts val="3600"/>
              <a:buChar char="■"/>
              <a:defRPr/>
            </a:lvl3pPr>
            <a:lvl4pPr marL="0" marR="0" lvl="3" indent="-228600" algn="l" rtl="0">
              <a:spcBef>
                <a:spcPts val="0"/>
              </a:spcBef>
              <a:spcAft>
                <a:spcPts val="0"/>
              </a:spcAft>
              <a:buSzPts val="3600"/>
              <a:buChar char="●"/>
              <a:defRPr/>
            </a:lvl4pPr>
            <a:lvl5pPr marL="0" marR="0" lvl="4" indent="-228600" algn="l" rtl="0">
              <a:spcBef>
                <a:spcPts val="0"/>
              </a:spcBef>
              <a:spcAft>
                <a:spcPts val="0"/>
              </a:spcAft>
              <a:buSzPts val="3600"/>
              <a:buChar char="○"/>
              <a:defRPr/>
            </a:lvl5pPr>
            <a:lvl6pPr marL="0" marR="0" lvl="5" indent="-228600" algn="l" rtl="0">
              <a:spcBef>
                <a:spcPts val="0"/>
              </a:spcBef>
              <a:spcAft>
                <a:spcPts val="0"/>
              </a:spcAft>
              <a:buSzPts val="3600"/>
              <a:buChar char="■"/>
              <a:defRPr/>
            </a:lvl6pPr>
            <a:lvl7pPr marL="0" marR="0" lvl="6" indent="-228600" algn="l" rtl="0">
              <a:spcBef>
                <a:spcPts val="0"/>
              </a:spcBef>
              <a:spcAft>
                <a:spcPts val="0"/>
              </a:spcAft>
              <a:buSzPts val="3600"/>
              <a:buChar char="●"/>
              <a:defRPr/>
            </a:lvl7pPr>
            <a:lvl8pPr marL="0" marR="0" lvl="7" indent="-228600" algn="l" rtl="0">
              <a:spcBef>
                <a:spcPts val="0"/>
              </a:spcBef>
              <a:spcAft>
                <a:spcPts val="0"/>
              </a:spcAft>
              <a:buSzPts val="3600"/>
              <a:buChar char="○"/>
              <a:defRPr/>
            </a:lvl8pPr>
            <a:lvl9pPr marL="0" marR="0" lvl="8" indent="-228600" algn="l" rtl="0">
              <a:spcBef>
                <a:spcPts val="0"/>
              </a:spcBef>
              <a:spcAft>
                <a:spcPts val="0"/>
              </a:spcAft>
              <a:buSzPts val="3600"/>
              <a:buChar char="■"/>
              <a:defRPr/>
            </a:lvl9pPr>
          </a:lstStyle>
          <a:p>
            <a:endParaRPr/>
          </a:p>
        </p:txBody>
      </p:sp>
      <p:sp>
        <p:nvSpPr>
          <p:cNvPr id="178" name="Google Shape;178;p39"/>
          <p:cNvSpPr txBox="1">
            <a:spLocks noGrp="1"/>
          </p:cNvSpPr>
          <p:nvPr>
            <p:ph type="subTitle" idx="1"/>
          </p:nvPr>
        </p:nvSpPr>
        <p:spPr>
          <a:xfrm>
            <a:off x="1371600" y="2914650"/>
            <a:ext cx="6400800" cy="1314600"/>
          </a:xfrm>
          <a:prstGeom prst="rect">
            <a:avLst/>
          </a:prstGeom>
          <a:noFill/>
          <a:ln>
            <a:noFill/>
          </a:ln>
        </p:spPr>
        <p:txBody>
          <a:bodyPr spcFirstLastPara="1" wrap="square" lIns="91425" tIns="91425" rIns="91425" bIns="91425" anchor="t" anchorCtr="0">
            <a:noAutofit/>
          </a:bodyPr>
          <a:lstStyle>
            <a:lvl1pPr marL="0" marR="0" lvl="0" indent="0" algn="ctr" rtl="0">
              <a:spcBef>
                <a:spcPts val="640"/>
              </a:spcBef>
              <a:spcAft>
                <a:spcPts val="0"/>
              </a:spcAft>
              <a:buClr>
                <a:schemeClr val="dk1"/>
              </a:buClr>
              <a:buSzPts val="2400"/>
              <a:buFont typeface="Arial"/>
              <a:buNone/>
              <a:defRPr/>
            </a:lvl1pPr>
            <a:lvl2pPr marL="457200" marR="0" lvl="1" indent="0" algn="ctr" rtl="0">
              <a:spcBef>
                <a:spcPts val="560"/>
              </a:spcBef>
              <a:spcAft>
                <a:spcPts val="0"/>
              </a:spcAft>
              <a:buClr>
                <a:schemeClr val="dk1"/>
              </a:buClr>
              <a:buSzPts val="2400"/>
              <a:buFont typeface="Arial"/>
              <a:buNone/>
              <a:defRPr/>
            </a:lvl2pPr>
            <a:lvl3pPr marL="914400" marR="0" lvl="2" indent="0" algn="ctr" rtl="0">
              <a:spcBef>
                <a:spcPts val="480"/>
              </a:spcBef>
              <a:spcAft>
                <a:spcPts val="0"/>
              </a:spcAft>
              <a:buClr>
                <a:schemeClr val="dk1"/>
              </a:buClr>
              <a:buSzPts val="2400"/>
              <a:buFont typeface="Arial"/>
              <a:buNone/>
              <a:defRPr/>
            </a:lvl3pPr>
            <a:lvl4pPr marL="1371600" marR="0" lvl="3" indent="0" algn="ctr" rtl="0">
              <a:spcBef>
                <a:spcPts val="400"/>
              </a:spcBef>
              <a:spcAft>
                <a:spcPts val="0"/>
              </a:spcAft>
              <a:buClr>
                <a:schemeClr val="dk1"/>
              </a:buClr>
              <a:buSzPts val="2400"/>
              <a:buFont typeface="Arial"/>
              <a:buNone/>
              <a:defRPr/>
            </a:lvl4pPr>
            <a:lvl5pPr marL="1828800" marR="0" lvl="4" indent="0" algn="ctr" rtl="0">
              <a:spcBef>
                <a:spcPts val="400"/>
              </a:spcBef>
              <a:spcAft>
                <a:spcPts val="0"/>
              </a:spcAft>
              <a:buClr>
                <a:schemeClr val="dk1"/>
              </a:buClr>
              <a:buSzPts val="2400"/>
              <a:buFont typeface="Arial"/>
              <a:buNone/>
              <a:defRPr/>
            </a:lvl5pPr>
            <a:lvl6pPr marL="2286000" marR="0" lvl="5" indent="0" algn="ctr" rtl="0">
              <a:spcBef>
                <a:spcPts val="400"/>
              </a:spcBef>
              <a:spcAft>
                <a:spcPts val="0"/>
              </a:spcAft>
              <a:buClr>
                <a:schemeClr val="dk1"/>
              </a:buClr>
              <a:buSzPts val="2400"/>
              <a:buFont typeface="Arial"/>
              <a:buNone/>
              <a:defRPr/>
            </a:lvl6pPr>
            <a:lvl7pPr marL="2743200" marR="0" lvl="6" indent="0" algn="ctr" rtl="0">
              <a:spcBef>
                <a:spcPts val="400"/>
              </a:spcBef>
              <a:spcAft>
                <a:spcPts val="0"/>
              </a:spcAft>
              <a:buClr>
                <a:schemeClr val="dk1"/>
              </a:buClr>
              <a:buSzPts val="2400"/>
              <a:buFont typeface="Arial"/>
              <a:buNone/>
              <a:defRPr/>
            </a:lvl7pPr>
            <a:lvl8pPr marL="3200400" marR="0" lvl="7" indent="0" algn="ctr" rtl="0">
              <a:spcBef>
                <a:spcPts val="400"/>
              </a:spcBef>
              <a:spcAft>
                <a:spcPts val="0"/>
              </a:spcAft>
              <a:buClr>
                <a:schemeClr val="dk1"/>
              </a:buClr>
              <a:buSzPts val="2400"/>
              <a:buFont typeface="Arial"/>
              <a:buNone/>
              <a:defRPr/>
            </a:lvl8pPr>
            <a:lvl9pPr marL="3657600" marR="0" lvl="8" indent="0" algn="ctr" rtl="0">
              <a:spcBef>
                <a:spcPts val="400"/>
              </a:spcBef>
              <a:spcAft>
                <a:spcPts val="0"/>
              </a:spcAft>
              <a:buClr>
                <a:schemeClr val="dk1"/>
              </a:buClr>
              <a:buSzPts val="2400"/>
              <a:buFont typeface="Arial"/>
              <a:buNone/>
              <a:defRPr/>
            </a:lvl9pPr>
          </a:lstStyle>
          <a:p>
            <a:endParaRPr/>
          </a:p>
        </p:txBody>
      </p:sp>
      <p:sp>
        <p:nvSpPr>
          <p:cNvPr id="179" name="Google Shape;179;p3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Helvetica Neue"/>
                <a:ea typeface="Helvetica Neue"/>
                <a:cs typeface="Helvetica Neue"/>
                <a:sym typeface="Helvetica Neue"/>
              </a:defRPr>
            </a:lvl1pPr>
            <a:lvl2pPr marL="0" marR="0" lvl="1" indent="0" algn="r" rtl="0">
              <a:spcBef>
                <a:spcPts val="0"/>
              </a:spcBef>
              <a:buNone/>
              <a:defRPr sz="1200" b="0" i="0" u="none" strike="noStrike" cap="none">
                <a:solidFill>
                  <a:schemeClr val="dk1"/>
                </a:solidFill>
                <a:latin typeface="Helvetica Neue"/>
                <a:ea typeface="Helvetica Neue"/>
                <a:cs typeface="Helvetica Neue"/>
                <a:sym typeface="Helvetica Neue"/>
              </a:defRPr>
            </a:lvl2pPr>
            <a:lvl3pPr marL="0" marR="0" lvl="2" indent="0" algn="r" rtl="0">
              <a:spcBef>
                <a:spcPts val="0"/>
              </a:spcBef>
              <a:buNone/>
              <a:defRPr sz="1200" b="0" i="0" u="none" strike="noStrike" cap="none">
                <a:solidFill>
                  <a:schemeClr val="dk1"/>
                </a:solidFill>
                <a:latin typeface="Helvetica Neue"/>
                <a:ea typeface="Helvetica Neue"/>
                <a:cs typeface="Helvetica Neue"/>
                <a:sym typeface="Helvetica Neue"/>
              </a:defRPr>
            </a:lvl3pPr>
            <a:lvl4pPr marL="0" marR="0" lvl="3" indent="0" algn="r" rtl="0">
              <a:spcBef>
                <a:spcPts val="0"/>
              </a:spcBef>
              <a:buNone/>
              <a:defRPr sz="1200" b="0" i="0" u="none" strike="noStrike" cap="none">
                <a:solidFill>
                  <a:schemeClr val="dk1"/>
                </a:solidFill>
                <a:latin typeface="Helvetica Neue"/>
                <a:ea typeface="Helvetica Neue"/>
                <a:cs typeface="Helvetica Neue"/>
                <a:sym typeface="Helvetica Neue"/>
              </a:defRPr>
            </a:lvl4pPr>
            <a:lvl5pPr marL="0" marR="0" lvl="4" indent="0" algn="r" rtl="0">
              <a:spcBef>
                <a:spcPts val="0"/>
              </a:spcBef>
              <a:buNone/>
              <a:defRPr sz="1200" b="0" i="0" u="none" strike="noStrike" cap="none">
                <a:solidFill>
                  <a:schemeClr val="dk1"/>
                </a:solidFill>
                <a:latin typeface="Helvetica Neue"/>
                <a:ea typeface="Helvetica Neue"/>
                <a:cs typeface="Helvetica Neue"/>
                <a:sym typeface="Helvetica Neue"/>
              </a:defRPr>
            </a:lvl5pPr>
            <a:lvl6pPr marL="0" marR="0" lvl="5" indent="0" algn="r" rtl="0">
              <a:spcBef>
                <a:spcPts val="0"/>
              </a:spcBef>
              <a:buNone/>
              <a:defRPr sz="1200" b="0" i="0" u="none" strike="noStrike" cap="none">
                <a:solidFill>
                  <a:schemeClr val="dk1"/>
                </a:solidFill>
                <a:latin typeface="Helvetica Neue"/>
                <a:ea typeface="Helvetica Neue"/>
                <a:cs typeface="Helvetica Neue"/>
                <a:sym typeface="Helvetica Neue"/>
              </a:defRPr>
            </a:lvl6pPr>
            <a:lvl7pPr marL="0" marR="0" lvl="6" indent="0" algn="r" rtl="0">
              <a:spcBef>
                <a:spcPts val="0"/>
              </a:spcBef>
              <a:buNone/>
              <a:defRPr sz="1200" b="0" i="0" u="none" strike="noStrike" cap="none">
                <a:solidFill>
                  <a:schemeClr val="dk1"/>
                </a:solidFill>
                <a:latin typeface="Helvetica Neue"/>
                <a:ea typeface="Helvetica Neue"/>
                <a:cs typeface="Helvetica Neue"/>
                <a:sym typeface="Helvetica Neue"/>
              </a:defRPr>
            </a:lvl7pPr>
            <a:lvl8pPr marL="0" marR="0" lvl="7" indent="0" algn="r" rtl="0">
              <a:spcBef>
                <a:spcPts val="0"/>
              </a:spcBef>
              <a:buNone/>
              <a:defRPr sz="1200" b="0" i="0" u="none" strike="noStrike" cap="none">
                <a:solidFill>
                  <a:schemeClr val="dk1"/>
                </a:solidFill>
                <a:latin typeface="Helvetica Neue"/>
                <a:ea typeface="Helvetica Neue"/>
                <a:cs typeface="Helvetica Neue"/>
                <a:sym typeface="Helvetica Neue"/>
              </a:defRPr>
            </a:lvl8pPr>
            <a:lvl9pPr marL="0" marR="0" lvl="8" indent="0" algn="r" rtl="0">
              <a:spcBef>
                <a:spcPts val="0"/>
              </a:spcBef>
              <a:buNone/>
              <a:defRPr sz="12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4"/>
        <p:cNvGrpSpPr/>
        <p:nvPr/>
      </p:nvGrpSpPr>
      <p:grpSpPr>
        <a:xfrm>
          <a:off x="0" y="0"/>
          <a:ext cx="0" cy="0"/>
          <a:chOff x="0" y="0"/>
          <a:chExt cx="0" cy="0"/>
        </a:xfrm>
      </p:grpSpPr>
      <p:grpSp>
        <p:nvGrpSpPr>
          <p:cNvPr id="185" name="Google Shape;185;p41"/>
          <p:cNvGrpSpPr/>
          <p:nvPr/>
        </p:nvGrpSpPr>
        <p:grpSpPr>
          <a:xfrm>
            <a:off x="4350279" y="2855377"/>
            <a:ext cx="443589" cy="105632"/>
            <a:chOff x="4137525" y="2915950"/>
            <a:chExt cx="869100" cy="207000"/>
          </a:xfrm>
        </p:grpSpPr>
        <p:sp>
          <p:nvSpPr>
            <p:cNvPr id="186" name="Google Shape;186;p41"/>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1"/>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1"/>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189;p41"/>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90" name="Google Shape;190;p41"/>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91" name="Google Shape;191;p4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2"/>
        <p:cNvGrpSpPr/>
        <p:nvPr/>
      </p:nvGrpSpPr>
      <p:grpSpPr>
        <a:xfrm>
          <a:off x="0" y="0"/>
          <a:ext cx="0" cy="0"/>
          <a:chOff x="0" y="0"/>
          <a:chExt cx="0" cy="0"/>
        </a:xfrm>
      </p:grpSpPr>
      <p:sp>
        <p:nvSpPr>
          <p:cNvPr id="193" name="Google Shape;193;p42"/>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4" name="Google Shape;194;p4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5"/>
        <p:cNvGrpSpPr/>
        <p:nvPr/>
      </p:nvGrpSpPr>
      <p:grpSpPr>
        <a:xfrm>
          <a:off x="0" y="0"/>
          <a:ext cx="0" cy="0"/>
          <a:chOff x="0" y="0"/>
          <a:chExt cx="0" cy="0"/>
        </a:xfrm>
      </p:grpSpPr>
      <p:sp>
        <p:nvSpPr>
          <p:cNvPr id="196" name="Google Shape;196;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7" name="Google Shape;197;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8" name="Google Shape;198;p4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9"/>
        <p:cNvGrpSpPr/>
        <p:nvPr/>
      </p:nvGrpSpPr>
      <p:grpSpPr>
        <a:xfrm>
          <a:off x="0" y="0"/>
          <a:ext cx="0" cy="0"/>
          <a:chOff x="0" y="0"/>
          <a:chExt cx="0" cy="0"/>
        </a:xfrm>
      </p:grpSpPr>
      <p:sp>
        <p:nvSpPr>
          <p:cNvPr id="200" name="Google Shape;200;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1" name="Google Shape;201;p4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02" name="Google Shape;202;p4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03" name="Google Shape;203;p4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4"/>
        <p:cNvGrpSpPr/>
        <p:nvPr/>
      </p:nvGrpSpPr>
      <p:grpSpPr>
        <a:xfrm>
          <a:off x="0" y="0"/>
          <a:ext cx="0" cy="0"/>
          <a:chOff x="0" y="0"/>
          <a:chExt cx="0" cy="0"/>
        </a:xfrm>
      </p:grpSpPr>
      <p:sp>
        <p:nvSpPr>
          <p:cNvPr id="205" name="Google Shape;205;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6" name="Google Shape;206;p4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07"/>
        <p:cNvGrpSpPr/>
        <p:nvPr/>
      </p:nvGrpSpPr>
      <p:grpSpPr>
        <a:xfrm>
          <a:off x="0" y="0"/>
          <a:ext cx="0" cy="0"/>
          <a:chOff x="0" y="0"/>
          <a:chExt cx="0" cy="0"/>
        </a:xfrm>
      </p:grpSpPr>
      <p:sp>
        <p:nvSpPr>
          <p:cNvPr id="208" name="Google Shape;208;p4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09" name="Google Shape;209;p4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10" name="Google Shape;210;p4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1"/>
        <p:cNvGrpSpPr/>
        <p:nvPr/>
      </p:nvGrpSpPr>
      <p:grpSpPr>
        <a:xfrm>
          <a:off x="0" y="0"/>
          <a:ext cx="0" cy="0"/>
          <a:chOff x="0" y="0"/>
          <a:chExt cx="0" cy="0"/>
        </a:xfrm>
      </p:grpSpPr>
      <p:sp>
        <p:nvSpPr>
          <p:cNvPr id="212" name="Google Shape;212;p47"/>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213" name="Google Shape;213;p4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4"/>
        <p:cNvGrpSpPr/>
        <p:nvPr/>
      </p:nvGrpSpPr>
      <p:grpSpPr>
        <a:xfrm>
          <a:off x="0" y="0"/>
          <a:ext cx="0" cy="0"/>
          <a:chOff x="0" y="0"/>
          <a:chExt cx="0" cy="0"/>
        </a:xfrm>
      </p:grpSpPr>
      <p:sp>
        <p:nvSpPr>
          <p:cNvPr id="215" name="Google Shape;215;p48"/>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6" name="Google Shape;216;p48"/>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217" name="Google Shape;217;p48"/>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18" name="Google Shape;218;p48"/>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100"/>
              <a:buNone/>
              <a:defRPr sz="21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219" name="Google Shape;219;p48"/>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220" name="Google Shape;220;p4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21"/>
        <p:cNvGrpSpPr/>
        <p:nvPr/>
      </p:nvGrpSpPr>
      <p:grpSpPr>
        <a:xfrm>
          <a:off x="0" y="0"/>
          <a:ext cx="0" cy="0"/>
          <a:chOff x="0" y="0"/>
          <a:chExt cx="0" cy="0"/>
        </a:xfrm>
      </p:grpSpPr>
      <p:sp>
        <p:nvSpPr>
          <p:cNvPr id="222" name="Google Shape;222;p4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223" name="Google Shape;223;p4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24"/>
        <p:cNvGrpSpPr/>
        <p:nvPr/>
      </p:nvGrpSpPr>
      <p:grpSpPr>
        <a:xfrm>
          <a:off x="0" y="0"/>
          <a:ext cx="0" cy="0"/>
          <a:chOff x="0" y="0"/>
          <a:chExt cx="0" cy="0"/>
        </a:xfrm>
      </p:grpSpPr>
      <p:sp>
        <p:nvSpPr>
          <p:cNvPr id="225" name="Google Shape;225;p50"/>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26" name="Google Shape;226;p50"/>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27" name="Google Shape;227;p5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8"/>
        <p:cNvGrpSpPr/>
        <p:nvPr/>
      </p:nvGrpSpPr>
      <p:grpSpPr>
        <a:xfrm>
          <a:off x="0" y="0"/>
          <a:ext cx="0" cy="0"/>
          <a:chOff x="0" y="0"/>
          <a:chExt cx="0" cy="0"/>
        </a:xfrm>
      </p:grpSpPr>
      <p:sp>
        <p:nvSpPr>
          <p:cNvPr id="229" name="Google Shape;229;p5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4"/>
        <p:cNvGrpSpPr/>
        <p:nvPr/>
      </p:nvGrpSpPr>
      <p:grpSpPr>
        <a:xfrm>
          <a:off x="0" y="0"/>
          <a:ext cx="0" cy="0"/>
          <a:chOff x="0" y="0"/>
          <a:chExt cx="0" cy="0"/>
        </a:xfrm>
      </p:grpSpPr>
      <p:sp>
        <p:nvSpPr>
          <p:cNvPr id="235" name="Google Shape;235;p5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36" name="Google Shape;236;p5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37" name="Google Shape;237;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8"/>
        <p:cNvGrpSpPr/>
        <p:nvPr/>
      </p:nvGrpSpPr>
      <p:grpSpPr>
        <a:xfrm>
          <a:off x="0" y="0"/>
          <a:ext cx="0" cy="0"/>
          <a:chOff x="0" y="0"/>
          <a:chExt cx="0" cy="0"/>
        </a:xfrm>
      </p:grpSpPr>
      <p:sp>
        <p:nvSpPr>
          <p:cNvPr id="239" name="Google Shape;239;p5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40" name="Google Shape;240;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rgbClr val="333333"/>
        </a:solidFill>
        <a:effectLst/>
      </p:bgPr>
    </p:bg>
    <p:spTree>
      <p:nvGrpSpPr>
        <p:cNvPr id="1" name="Shape 241"/>
        <p:cNvGrpSpPr/>
        <p:nvPr/>
      </p:nvGrpSpPr>
      <p:grpSpPr>
        <a:xfrm>
          <a:off x="0" y="0"/>
          <a:ext cx="0" cy="0"/>
          <a:chOff x="0" y="0"/>
          <a:chExt cx="0" cy="0"/>
        </a:xfrm>
      </p:grpSpPr>
      <p:sp>
        <p:nvSpPr>
          <p:cNvPr id="242" name="Google Shape;242;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3" name="Google Shape;243;p5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44" name="Google Shape;244;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5"/>
        <p:cNvGrpSpPr/>
        <p:nvPr/>
      </p:nvGrpSpPr>
      <p:grpSpPr>
        <a:xfrm>
          <a:off x="0" y="0"/>
          <a:ext cx="0" cy="0"/>
          <a:chOff x="0" y="0"/>
          <a:chExt cx="0" cy="0"/>
        </a:xfrm>
      </p:grpSpPr>
      <p:sp>
        <p:nvSpPr>
          <p:cNvPr id="246" name="Google Shape;246;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7" name="Google Shape;247;p5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8" name="Google Shape;248;p5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9" name="Google Shape;249;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0"/>
        <p:cNvGrpSpPr/>
        <p:nvPr/>
      </p:nvGrpSpPr>
      <p:grpSpPr>
        <a:xfrm>
          <a:off x="0" y="0"/>
          <a:ext cx="0" cy="0"/>
          <a:chOff x="0" y="0"/>
          <a:chExt cx="0" cy="0"/>
        </a:xfrm>
      </p:grpSpPr>
      <p:sp>
        <p:nvSpPr>
          <p:cNvPr id="251" name="Google Shape;251;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2" name="Google Shape;252;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3"/>
        <p:cNvGrpSpPr/>
        <p:nvPr/>
      </p:nvGrpSpPr>
      <p:grpSpPr>
        <a:xfrm>
          <a:off x="0" y="0"/>
          <a:ext cx="0" cy="0"/>
          <a:chOff x="0" y="0"/>
          <a:chExt cx="0" cy="0"/>
        </a:xfrm>
      </p:grpSpPr>
      <p:sp>
        <p:nvSpPr>
          <p:cNvPr id="254" name="Google Shape;254;p5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55" name="Google Shape;255;p58"/>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56" name="Google Shape;256;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57"/>
        <p:cNvGrpSpPr/>
        <p:nvPr/>
      </p:nvGrpSpPr>
      <p:grpSpPr>
        <a:xfrm>
          <a:off x="0" y="0"/>
          <a:ext cx="0" cy="0"/>
          <a:chOff x="0" y="0"/>
          <a:chExt cx="0" cy="0"/>
        </a:xfrm>
      </p:grpSpPr>
      <p:sp>
        <p:nvSpPr>
          <p:cNvPr id="258" name="Google Shape;258;p5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59" name="Google Shape;259;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60"/>
        <p:cNvGrpSpPr/>
        <p:nvPr/>
      </p:nvGrpSpPr>
      <p:grpSpPr>
        <a:xfrm>
          <a:off x="0" y="0"/>
          <a:ext cx="0" cy="0"/>
          <a:chOff x="0" y="0"/>
          <a:chExt cx="0" cy="0"/>
        </a:xfrm>
      </p:grpSpPr>
      <p:sp>
        <p:nvSpPr>
          <p:cNvPr id="261" name="Google Shape;261;p60"/>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6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63" name="Google Shape;263;p6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64" name="Google Shape;264;p6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265" name="Google Shape;265;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66"/>
        <p:cNvGrpSpPr/>
        <p:nvPr/>
      </p:nvGrpSpPr>
      <p:grpSpPr>
        <a:xfrm>
          <a:off x="0" y="0"/>
          <a:ext cx="0" cy="0"/>
          <a:chOff x="0" y="0"/>
          <a:chExt cx="0" cy="0"/>
        </a:xfrm>
      </p:grpSpPr>
      <p:sp>
        <p:nvSpPr>
          <p:cNvPr id="267" name="Google Shape;267;p6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268" name="Google Shape;268;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69"/>
        <p:cNvGrpSpPr/>
        <p:nvPr/>
      </p:nvGrpSpPr>
      <p:grpSpPr>
        <a:xfrm>
          <a:off x="0" y="0"/>
          <a:ext cx="0" cy="0"/>
          <a:chOff x="0" y="0"/>
          <a:chExt cx="0" cy="0"/>
        </a:xfrm>
      </p:grpSpPr>
      <p:sp>
        <p:nvSpPr>
          <p:cNvPr id="270" name="Google Shape;270;p62"/>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71" name="Google Shape;271;p6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72" name="Google Shape;272;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3"/>
        <p:cNvGrpSpPr/>
        <p:nvPr/>
      </p:nvGrpSpPr>
      <p:grpSpPr>
        <a:xfrm>
          <a:off x="0" y="0"/>
          <a:ext cx="0" cy="0"/>
          <a:chOff x="0" y="0"/>
          <a:chExt cx="0" cy="0"/>
        </a:xfrm>
      </p:grpSpPr>
      <p:sp>
        <p:nvSpPr>
          <p:cNvPr id="274" name="Google Shape;274;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84" name="Google Shape;84;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5" name="Google Shape;85;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7"/>
        <p:cNvGrpSpPr/>
        <p:nvPr/>
      </p:nvGrpSpPr>
      <p:grpSpPr>
        <a:xfrm>
          <a:off x="0" y="0"/>
          <a:ext cx="0" cy="0"/>
          <a:chOff x="0" y="0"/>
          <a:chExt cx="0" cy="0"/>
        </a:xfrm>
      </p:grpSpPr>
      <p:sp>
        <p:nvSpPr>
          <p:cNvPr id="128" name="Google Shape;128;p25"/>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L="0" marR="0" lvl="0" indent="0" rtl="0">
              <a:spcBef>
                <a:spcPts val="0"/>
              </a:spcBef>
              <a:spcAft>
                <a:spcPts val="0"/>
              </a:spcAft>
              <a:buClr>
                <a:schemeClr val="dk1"/>
              </a:buClr>
              <a:buSzPts val="4800"/>
              <a:buFont typeface="Roboto"/>
              <a:buNone/>
              <a:defRPr sz="4800">
                <a:latin typeface="Roboto"/>
                <a:ea typeface="Roboto"/>
                <a:cs typeface="Roboto"/>
                <a:sym typeface="Roboto"/>
              </a:defRPr>
            </a:lvl1pPr>
            <a:lvl2pPr marL="0" marR="0" lvl="1" indent="-228600" algn="l" rtl="0">
              <a:spcBef>
                <a:spcPts val="0"/>
              </a:spcBef>
              <a:spcAft>
                <a:spcPts val="0"/>
              </a:spcAft>
              <a:buSzPts val="3600"/>
              <a:buFont typeface="Raleway"/>
              <a:buChar char="○"/>
              <a:defRPr sz="3600" b="1">
                <a:latin typeface="Raleway"/>
                <a:ea typeface="Raleway"/>
                <a:cs typeface="Raleway"/>
                <a:sym typeface="Raleway"/>
              </a:defRPr>
            </a:lvl2pPr>
            <a:lvl3pPr marL="0" marR="0" lvl="2" indent="-228600" algn="l" rtl="0">
              <a:spcBef>
                <a:spcPts val="0"/>
              </a:spcBef>
              <a:spcAft>
                <a:spcPts val="0"/>
              </a:spcAft>
              <a:buSzPts val="3600"/>
              <a:buFont typeface="Raleway"/>
              <a:buChar char="■"/>
              <a:defRPr sz="3600" b="1">
                <a:latin typeface="Raleway"/>
                <a:ea typeface="Raleway"/>
                <a:cs typeface="Raleway"/>
                <a:sym typeface="Raleway"/>
              </a:defRPr>
            </a:lvl3pPr>
            <a:lvl4pPr marL="0" marR="0" lvl="3" indent="-228600" algn="l" rtl="0">
              <a:spcBef>
                <a:spcPts val="0"/>
              </a:spcBef>
              <a:spcAft>
                <a:spcPts val="0"/>
              </a:spcAft>
              <a:buSzPts val="3600"/>
              <a:buFont typeface="Raleway"/>
              <a:buChar char="●"/>
              <a:defRPr sz="3600" b="1">
                <a:latin typeface="Raleway"/>
                <a:ea typeface="Raleway"/>
                <a:cs typeface="Raleway"/>
                <a:sym typeface="Raleway"/>
              </a:defRPr>
            </a:lvl4pPr>
            <a:lvl5pPr marL="0" marR="0" lvl="4" indent="-228600" algn="l" rtl="0">
              <a:spcBef>
                <a:spcPts val="0"/>
              </a:spcBef>
              <a:spcAft>
                <a:spcPts val="0"/>
              </a:spcAft>
              <a:buSzPts val="3600"/>
              <a:buFont typeface="Raleway"/>
              <a:buChar char="○"/>
              <a:defRPr sz="3600" b="1">
                <a:latin typeface="Raleway"/>
                <a:ea typeface="Raleway"/>
                <a:cs typeface="Raleway"/>
                <a:sym typeface="Raleway"/>
              </a:defRPr>
            </a:lvl5pPr>
            <a:lvl6pPr marL="0" marR="0" lvl="5" indent="-228600" algn="l" rtl="0">
              <a:spcBef>
                <a:spcPts val="0"/>
              </a:spcBef>
              <a:spcAft>
                <a:spcPts val="0"/>
              </a:spcAft>
              <a:buSzPts val="3600"/>
              <a:buFont typeface="Raleway"/>
              <a:buChar char="■"/>
              <a:defRPr sz="3600" b="1">
                <a:latin typeface="Raleway"/>
                <a:ea typeface="Raleway"/>
                <a:cs typeface="Raleway"/>
                <a:sym typeface="Raleway"/>
              </a:defRPr>
            </a:lvl6pPr>
            <a:lvl7pPr marL="0" marR="0" lvl="6" indent="-228600" algn="l" rtl="0">
              <a:spcBef>
                <a:spcPts val="0"/>
              </a:spcBef>
              <a:spcAft>
                <a:spcPts val="0"/>
              </a:spcAft>
              <a:buSzPts val="3600"/>
              <a:buFont typeface="Raleway"/>
              <a:buChar char="●"/>
              <a:defRPr sz="3600" b="1">
                <a:latin typeface="Raleway"/>
                <a:ea typeface="Raleway"/>
                <a:cs typeface="Raleway"/>
                <a:sym typeface="Raleway"/>
              </a:defRPr>
            </a:lvl7pPr>
            <a:lvl8pPr marL="0" marR="0" lvl="7" indent="-228600" algn="l" rtl="0">
              <a:spcBef>
                <a:spcPts val="0"/>
              </a:spcBef>
              <a:spcAft>
                <a:spcPts val="0"/>
              </a:spcAft>
              <a:buSzPts val="3600"/>
              <a:buFont typeface="Raleway"/>
              <a:buChar char="○"/>
              <a:defRPr sz="3600" b="1">
                <a:latin typeface="Raleway"/>
                <a:ea typeface="Raleway"/>
                <a:cs typeface="Raleway"/>
                <a:sym typeface="Raleway"/>
              </a:defRPr>
            </a:lvl8pPr>
            <a:lvl9pPr marL="0" marR="0" lvl="8" indent="-228600" algn="l" rtl="0">
              <a:spcBef>
                <a:spcPts val="0"/>
              </a:spcBef>
              <a:spcAft>
                <a:spcPts val="0"/>
              </a:spcAft>
              <a:buSzPts val="3600"/>
              <a:buFont typeface="Raleway"/>
              <a:buChar char="■"/>
              <a:defRPr sz="3600" b="1">
                <a:latin typeface="Raleway"/>
                <a:ea typeface="Raleway"/>
                <a:cs typeface="Raleway"/>
                <a:sym typeface="Raleway"/>
              </a:defRPr>
            </a:lvl9pPr>
          </a:lstStyle>
          <a:p>
            <a:endParaRPr/>
          </a:p>
        </p:txBody>
      </p:sp>
      <p:sp>
        <p:nvSpPr>
          <p:cNvPr id="129" name="Google Shape;129;p25"/>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640"/>
              </a:spcBef>
              <a:spcAft>
                <a:spcPts val="0"/>
              </a:spcAft>
              <a:buClr>
                <a:schemeClr val="dk1"/>
              </a:buClr>
              <a:buSzPts val="2400"/>
              <a:buFont typeface="Roboto"/>
              <a:buChar char="●"/>
              <a:defRPr sz="2400">
                <a:latin typeface="Roboto"/>
                <a:ea typeface="Roboto"/>
                <a:cs typeface="Roboto"/>
                <a:sym typeface="Roboto"/>
              </a:defRPr>
            </a:lvl1pPr>
            <a:lvl2pPr marL="914400" marR="0" lvl="1" indent="-381000" algn="l" rtl="0">
              <a:spcBef>
                <a:spcPts val="560"/>
              </a:spcBef>
              <a:spcAft>
                <a:spcPts val="0"/>
              </a:spcAft>
              <a:buClr>
                <a:schemeClr val="dk1"/>
              </a:buClr>
              <a:buSzPts val="2400"/>
              <a:buFont typeface="Roboto"/>
              <a:buChar char="○"/>
              <a:defRPr sz="2400">
                <a:latin typeface="Roboto"/>
                <a:ea typeface="Roboto"/>
                <a:cs typeface="Roboto"/>
                <a:sym typeface="Roboto"/>
              </a:defRPr>
            </a:lvl2pPr>
            <a:lvl3pPr marL="1371600" marR="0" lvl="2" indent="-381000" algn="l" rtl="0">
              <a:spcBef>
                <a:spcPts val="480"/>
              </a:spcBef>
              <a:spcAft>
                <a:spcPts val="0"/>
              </a:spcAft>
              <a:buClr>
                <a:schemeClr val="dk1"/>
              </a:buClr>
              <a:buSzPts val="2400"/>
              <a:buFont typeface="Roboto"/>
              <a:buChar char="■"/>
              <a:defRPr sz="2400">
                <a:latin typeface="Roboto"/>
                <a:ea typeface="Roboto"/>
                <a:cs typeface="Roboto"/>
                <a:sym typeface="Roboto"/>
              </a:defRPr>
            </a:lvl3pPr>
            <a:lvl4pPr marL="1828800" marR="0" lvl="3" indent="-381000" algn="l" rtl="0">
              <a:spcBef>
                <a:spcPts val="400"/>
              </a:spcBef>
              <a:spcAft>
                <a:spcPts val="0"/>
              </a:spcAft>
              <a:buClr>
                <a:schemeClr val="dk1"/>
              </a:buClr>
              <a:buSzPts val="2400"/>
              <a:buFont typeface="Roboto"/>
              <a:buChar char="●"/>
              <a:defRPr sz="2400">
                <a:latin typeface="Roboto"/>
                <a:ea typeface="Roboto"/>
                <a:cs typeface="Roboto"/>
                <a:sym typeface="Roboto"/>
              </a:defRPr>
            </a:lvl4pPr>
            <a:lvl5pPr marL="2286000" marR="0" lvl="4" indent="-381000" algn="l" rtl="0">
              <a:spcBef>
                <a:spcPts val="400"/>
              </a:spcBef>
              <a:spcAft>
                <a:spcPts val="0"/>
              </a:spcAft>
              <a:buClr>
                <a:schemeClr val="dk1"/>
              </a:buClr>
              <a:buSzPts val="2400"/>
              <a:buFont typeface="Roboto"/>
              <a:buChar char="○"/>
              <a:defRPr sz="2400">
                <a:latin typeface="Roboto"/>
                <a:ea typeface="Roboto"/>
                <a:cs typeface="Roboto"/>
                <a:sym typeface="Roboto"/>
              </a:defRPr>
            </a:lvl5pPr>
            <a:lvl6pPr marL="2743200" marR="0" lvl="5" indent="-381000" algn="l" rtl="0">
              <a:spcBef>
                <a:spcPts val="400"/>
              </a:spcBef>
              <a:spcAft>
                <a:spcPts val="0"/>
              </a:spcAft>
              <a:buClr>
                <a:schemeClr val="dk1"/>
              </a:buClr>
              <a:buSzPts val="2400"/>
              <a:buFont typeface="Roboto"/>
              <a:buChar char="■"/>
              <a:defRPr sz="2400">
                <a:latin typeface="Roboto"/>
                <a:ea typeface="Roboto"/>
                <a:cs typeface="Roboto"/>
                <a:sym typeface="Roboto"/>
              </a:defRPr>
            </a:lvl6pPr>
            <a:lvl7pPr marL="3200400" marR="0" lvl="6" indent="-381000" algn="l" rtl="0">
              <a:spcBef>
                <a:spcPts val="400"/>
              </a:spcBef>
              <a:spcAft>
                <a:spcPts val="0"/>
              </a:spcAft>
              <a:buClr>
                <a:schemeClr val="dk1"/>
              </a:buClr>
              <a:buSzPts val="2400"/>
              <a:buFont typeface="Roboto"/>
              <a:buChar char="●"/>
              <a:defRPr sz="2400">
                <a:latin typeface="Roboto"/>
                <a:ea typeface="Roboto"/>
                <a:cs typeface="Roboto"/>
                <a:sym typeface="Roboto"/>
              </a:defRPr>
            </a:lvl7pPr>
            <a:lvl8pPr marL="3657600" marR="0" lvl="7" indent="-381000" algn="l" rtl="0">
              <a:spcBef>
                <a:spcPts val="400"/>
              </a:spcBef>
              <a:spcAft>
                <a:spcPts val="0"/>
              </a:spcAft>
              <a:buClr>
                <a:schemeClr val="dk1"/>
              </a:buClr>
              <a:buSzPts val="2400"/>
              <a:buFont typeface="Roboto"/>
              <a:buChar char="○"/>
              <a:defRPr sz="2400">
                <a:latin typeface="Roboto"/>
                <a:ea typeface="Roboto"/>
                <a:cs typeface="Roboto"/>
                <a:sym typeface="Roboto"/>
              </a:defRPr>
            </a:lvl8pPr>
            <a:lvl9pPr marL="4114800" marR="0" lvl="8" indent="-381000" algn="l" rtl="0">
              <a:spcBef>
                <a:spcPts val="400"/>
              </a:spcBef>
              <a:spcAft>
                <a:spcPts val="0"/>
              </a:spcAft>
              <a:buClr>
                <a:schemeClr val="dk1"/>
              </a:buClr>
              <a:buSzPts val="2400"/>
              <a:buFont typeface="Roboto"/>
              <a:buChar char="■"/>
              <a:defRPr sz="2400">
                <a:latin typeface="Roboto"/>
                <a:ea typeface="Roboto"/>
                <a:cs typeface="Roboto"/>
                <a:sym typeface="Roboto"/>
              </a:defRPr>
            </a:lvl9pPr>
          </a:lstStyle>
          <a:p>
            <a:endParaRPr/>
          </a:p>
        </p:txBody>
      </p:sp>
      <p:sp>
        <p:nvSpPr>
          <p:cNvPr id="130" name="Google Shape;130;p2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Helvetica Neue"/>
                <a:ea typeface="Helvetica Neue"/>
                <a:cs typeface="Helvetica Neue"/>
                <a:sym typeface="Helvetica Neue"/>
              </a:defRPr>
            </a:lvl1pPr>
            <a:lvl2pPr marL="0" marR="0" lvl="1" indent="0" algn="r" rtl="0">
              <a:spcBef>
                <a:spcPts val="0"/>
              </a:spcBef>
              <a:buNone/>
              <a:defRPr sz="1200" b="0" i="0" u="none" strike="noStrike" cap="none">
                <a:solidFill>
                  <a:schemeClr val="dk1"/>
                </a:solidFill>
                <a:latin typeface="Helvetica Neue"/>
                <a:ea typeface="Helvetica Neue"/>
                <a:cs typeface="Helvetica Neue"/>
                <a:sym typeface="Helvetica Neue"/>
              </a:defRPr>
            </a:lvl2pPr>
            <a:lvl3pPr marL="0" marR="0" lvl="2" indent="0" algn="r" rtl="0">
              <a:spcBef>
                <a:spcPts val="0"/>
              </a:spcBef>
              <a:buNone/>
              <a:defRPr sz="1200" b="0" i="0" u="none" strike="noStrike" cap="none">
                <a:solidFill>
                  <a:schemeClr val="dk1"/>
                </a:solidFill>
                <a:latin typeface="Helvetica Neue"/>
                <a:ea typeface="Helvetica Neue"/>
                <a:cs typeface="Helvetica Neue"/>
                <a:sym typeface="Helvetica Neue"/>
              </a:defRPr>
            </a:lvl3pPr>
            <a:lvl4pPr marL="0" marR="0" lvl="3" indent="0" algn="r" rtl="0">
              <a:spcBef>
                <a:spcPts val="0"/>
              </a:spcBef>
              <a:buNone/>
              <a:defRPr sz="1200" b="0" i="0" u="none" strike="noStrike" cap="none">
                <a:solidFill>
                  <a:schemeClr val="dk1"/>
                </a:solidFill>
                <a:latin typeface="Helvetica Neue"/>
                <a:ea typeface="Helvetica Neue"/>
                <a:cs typeface="Helvetica Neue"/>
                <a:sym typeface="Helvetica Neue"/>
              </a:defRPr>
            </a:lvl4pPr>
            <a:lvl5pPr marL="0" marR="0" lvl="4" indent="0" algn="r" rtl="0">
              <a:spcBef>
                <a:spcPts val="0"/>
              </a:spcBef>
              <a:buNone/>
              <a:defRPr sz="1200" b="0" i="0" u="none" strike="noStrike" cap="none">
                <a:solidFill>
                  <a:schemeClr val="dk1"/>
                </a:solidFill>
                <a:latin typeface="Helvetica Neue"/>
                <a:ea typeface="Helvetica Neue"/>
                <a:cs typeface="Helvetica Neue"/>
                <a:sym typeface="Helvetica Neue"/>
              </a:defRPr>
            </a:lvl5pPr>
            <a:lvl6pPr marL="0" marR="0" lvl="5" indent="0" algn="r" rtl="0">
              <a:spcBef>
                <a:spcPts val="0"/>
              </a:spcBef>
              <a:buNone/>
              <a:defRPr sz="1200" b="0" i="0" u="none" strike="noStrike" cap="none">
                <a:solidFill>
                  <a:schemeClr val="dk1"/>
                </a:solidFill>
                <a:latin typeface="Helvetica Neue"/>
                <a:ea typeface="Helvetica Neue"/>
                <a:cs typeface="Helvetica Neue"/>
                <a:sym typeface="Helvetica Neue"/>
              </a:defRPr>
            </a:lvl6pPr>
            <a:lvl7pPr marL="0" marR="0" lvl="6" indent="0" algn="r" rtl="0">
              <a:spcBef>
                <a:spcPts val="0"/>
              </a:spcBef>
              <a:buNone/>
              <a:defRPr sz="1200" b="0" i="0" u="none" strike="noStrike" cap="none">
                <a:solidFill>
                  <a:schemeClr val="dk1"/>
                </a:solidFill>
                <a:latin typeface="Helvetica Neue"/>
                <a:ea typeface="Helvetica Neue"/>
                <a:cs typeface="Helvetica Neue"/>
                <a:sym typeface="Helvetica Neue"/>
              </a:defRPr>
            </a:lvl7pPr>
            <a:lvl8pPr marL="0" marR="0" lvl="7" indent="0" algn="r" rtl="0">
              <a:spcBef>
                <a:spcPts val="0"/>
              </a:spcBef>
              <a:buNone/>
              <a:defRPr sz="1200" b="0" i="0" u="none" strike="noStrike" cap="none">
                <a:solidFill>
                  <a:schemeClr val="dk1"/>
                </a:solidFill>
                <a:latin typeface="Helvetica Neue"/>
                <a:ea typeface="Helvetica Neue"/>
                <a:cs typeface="Helvetica Neue"/>
                <a:sym typeface="Helvetica Neue"/>
              </a:defRPr>
            </a:lvl8pPr>
            <a:lvl9pPr marL="0" marR="0" lvl="8" indent="0" algn="r" rtl="0">
              <a:spcBef>
                <a:spcPts val="0"/>
              </a:spcBef>
              <a:buNone/>
              <a:defRPr sz="12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5" r:id="rId5"/>
    <p:sldLayoutId id="2147483677" r:id="rId6"/>
    <p:sldLayoutId id="2147483678" r:id="rId7"/>
    <p:sldLayoutId id="2147483679" r:id="rId8"/>
    <p:sldLayoutId id="2147483680" r:id="rId9"/>
    <p:sldLayoutId id="2147483681" r:id="rId10"/>
    <p:sldLayoutId id="2147483682" r:id="rId11"/>
    <p:sldLayoutId id="214748368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180"/>
        <p:cNvGrpSpPr/>
        <p:nvPr/>
      </p:nvGrpSpPr>
      <p:grpSpPr>
        <a:xfrm>
          <a:off x="0" y="0"/>
          <a:ext cx="0" cy="0"/>
          <a:chOff x="0" y="0"/>
          <a:chExt cx="0" cy="0"/>
        </a:xfrm>
      </p:grpSpPr>
      <p:sp>
        <p:nvSpPr>
          <p:cNvPr id="181" name="Google Shape;181;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182" name="Google Shape;182;p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rtl="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183" name="Google Shape;183;p40"/>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accent3"/>
                </a:solidFill>
                <a:latin typeface="Average"/>
                <a:ea typeface="Average"/>
                <a:cs typeface="Average"/>
                <a:sym typeface="Average"/>
              </a:defRPr>
            </a:lvl1pPr>
            <a:lvl2pPr lvl="1" algn="r" rtl="0">
              <a:buNone/>
              <a:defRPr sz="1000">
                <a:solidFill>
                  <a:schemeClr val="accent3"/>
                </a:solidFill>
                <a:latin typeface="Average"/>
                <a:ea typeface="Average"/>
                <a:cs typeface="Average"/>
                <a:sym typeface="Average"/>
              </a:defRPr>
            </a:lvl2pPr>
            <a:lvl3pPr lvl="2" algn="r" rtl="0">
              <a:buNone/>
              <a:defRPr sz="1000">
                <a:solidFill>
                  <a:schemeClr val="accent3"/>
                </a:solidFill>
                <a:latin typeface="Average"/>
                <a:ea typeface="Average"/>
                <a:cs typeface="Average"/>
                <a:sym typeface="Average"/>
              </a:defRPr>
            </a:lvl3pPr>
            <a:lvl4pPr lvl="3" algn="r" rtl="0">
              <a:buNone/>
              <a:defRPr sz="1000">
                <a:solidFill>
                  <a:schemeClr val="accent3"/>
                </a:solidFill>
                <a:latin typeface="Average"/>
                <a:ea typeface="Average"/>
                <a:cs typeface="Average"/>
                <a:sym typeface="Average"/>
              </a:defRPr>
            </a:lvl4pPr>
            <a:lvl5pPr lvl="4" algn="r" rtl="0">
              <a:buNone/>
              <a:defRPr sz="1000">
                <a:solidFill>
                  <a:schemeClr val="accent3"/>
                </a:solidFill>
                <a:latin typeface="Average"/>
                <a:ea typeface="Average"/>
                <a:cs typeface="Average"/>
                <a:sym typeface="Average"/>
              </a:defRPr>
            </a:lvl5pPr>
            <a:lvl6pPr lvl="5" algn="r" rtl="0">
              <a:buNone/>
              <a:defRPr sz="1000">
                <a:solidFill>
                  <a:schemeClr val="accent3"/>
                </a:solidFill>
                <a:latin typeface="Average"/>
                <a:ea typeface="Average"/>
                <a:cs typeface="Average"/>
                <a:sym typeface="Average"/>
              </a:defRPr>
            </a:lvl6pPr>
            <a:lvl7pPr lvl="6" algn="r" rtl="0">
              <a:buNone/>
              <a:defRPr sz="1000">
                <a:solidFill>
                  <a:schemeClr val="accent3"/>
                </a:solidFill>
                <a:latin typeface="Average"/>
                <a:ea typeface="Average"/>
                <a:cs typeface="Average"/>
                <a:sym typeface="Average"/>
              </a:defRPr>
            </a:lvl7pPr>
            <a:lvl8pPr lvl="7" algn="r" rtl="0">
              <a:buNone/>
              <a:defRPr sz="1000">
                <a:solidFill>
                  <a:schemeClr val="accent3"/>
                </a:solidFill>
                <a:latin typeface="Average"/>
                <a:ea typeface="Average"/>
                <a:cs typeface="Average"/>
                <a:sym typeface="Average"/>
              </a:defRPr>
            </a:lvl8pPr>
            <a:lvl9pPr lvl="8" algn="r" rtl="0">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dark-2">
    <p:bg>
      <p:bgPr>
        <a:solidFill>
          <a:srgbClr val="111111"/>
        </a:solidFill>
        <a:effectLst/>
      </p:bgPr>
    </p:bg>
    <p:spTree>
      <p:nvGrpSpPr>
        <p:cNvPr id="1" name="Shape 230"/>
        <p:cNvGrpSpPr/>
        <p:nvPr/>
      </p:nvGrpSpPr>
      <p:grpSpPr>
        <a:xfrm>
          <a:off x="0" y="0"/>
          <a:ext cx="0" cy="0"/>
          <a:chOff x="0" y="0"/>
          <a:chExt cx="0" cy="0"/>
        </a:xfrm>
      </p:grpSpPr>
      <p:sp>
        <p:nvSpPr>
          <p:cNvPr id="231" name="Google Shape;231;p5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32" name="Google Shape;232;p5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lt2"/>
              </a:buClr>
              <a:buSzPts val="1800"/>
              <a:buChar char="●"/>
              <a:defRPr sz="1800">
                <a:solidFill>
                  <a:schemeClr val="lt2"/>
                </a:solidFill>
              </a:defRPr>
            </a:lvl1pPr>
            <a:lvl2pPr marL="914400" lvl="1" indent="-317500" rtl="0">
              <a:lnSpc>
                <a:spcPct val="115000"/>
              </a:lnSpc>
              <a:spcBef>
                <a:spcPts val="1600"/>
              </a:spcBef>
              <a:spcAft>
                <a:spcPts val="0"/>
              </a:spcAft>
              <a:buClr>
                <a:schemeClr val="lt2"/>
              </a:buClr>
              <a:buSzPts val="1400"/>
              <a:buChar char="○"/>
              <a:defRPr>
                <a:solidFill>
                  <a:schemeClr val="lt2"/>
                </a:solidFill>
              </a:defRPr>
            </a:lvl2pPr>
            <a:lvl3pPr marL="1371600" lvl="2" indent="-317500" rtl="0">
              <a:lnSpc>
                <a:spcPct val="115000"/>
              </a:lnSpc>
              <a:spcBef>
                <a:spcPts val="1600"/>
              </a:spcBef>
              <a:spcAft>
                <a:spcPts val="0"/>
              </a:spcAft>
              <a:buClr>
                <a:schemeClr val="lt2"/>
              </a:buClr>
              <a:buSzPts val="1400"/>
              <a:buChar char="■"/>
              <a:defRPr>
                <a:solidFill>
                  <a:schemeClr val="lt2"/>
                </a:solidFill>
              </a:defRPr>
            </a:lvl3pPr>
            <a:lvl4pPr marL="1828800" lvl="3" indent="-317500" rtl="0">
              <a:lnSpc>
                <a:spcPct val="115000"/>
              </a:lnSpc>
              <a:spcBef>
                <a:spcPts val="1600"/>
              </a:spcBef>
              <a:spcAft>
                <a:spcPts val="0"/>
              </a:spcAft>
              <a:buClr>
                <a:schemeClr val="lt2"/>
              </a:buClr>
              <a:buSzPts val="1400"/>
              <a:buChar char="●"/>
              <a:defRPr>
                <a:solidFill>
                  <a:schemeClr val="lt2"/>
                </a:solidFill>
              </a:defRPr>
            </a:lvl4pPr>
            <a:lvl5pPr marL="2286000" lvl="4" indent="-317500" rtl="0">
              <a:lnSpc>
                <a:spcPct val="115000"/>
              </a:lnSpc>
              <a:spcBef>
                <a:spcPts val="1600"/>
              </a:spcBef>
              <a:spcAft>
                <a:spcPts val="0"/>
              </a:spcAft>
              <a:buClr>
                <a:schemeClr val="lt2"/>
              </a:buClr>
              <a:buSzPts val="1400"/>
              <a:buChar char="○"/>
              <a:defRPr>
                <a:solidFill>
                  <a:schemeClr val="lt2"/>
                </a:solidFill>
              </a:defRPr>
            </a:lvl5pPr>
            <a:lvl6pPr marL="2743200" lvl="5" indent="-317500" rtl="0">
              <a:lnSpc>
                <a:spcPct val="115000"/>
              </a:lnSpc>
              <a:spcBef>
                <a:spcPts val="1600"/>
              </a:spcBef>
              <a:spcAft>
                <a:spcPts val="0"/>
              </a:spcAft>
              <a:buClr>
                <a:schemeClr val="lt2"/>
              </a:buClr>
              <a:buSzPts val="1400"/>
              <a:buChar char="■"/>
              <a:defRPr>
                <a:solidFill>
                  <a:schemeClr val="lt2"/>
                </a:solidFill>
              </a:defRPr>
            </a:lvl6pPr>
            <a:lvl7pPr marL="3200400" lvl="6" indent="-317500" rtl="0">
              <a:lnSpc>
                <a:spcPct val="115000"/>
              </a:lnSpc>
              <a:spcBef>
                <a:spcPts val="1600"/>
              </a:spcBef>
              <a:spcAft>
                <a:spcPts val="0"/>
              </a:spcAft>
              <a:buClr>
                <a:schemeClr val="lt2"/>
              </a:buClr>
              <a:buSzPts val="1400"/>
              <a:buChar char="●"/>
              <a:defRPr>
                <a:solidFill>
                  <a:schemeClr val="lt2"/>
                </a:solidFill>
              </a:defRPr>
            </a:lvl7pPr>
            <a:lvl8pPr marL="3657600" lvl="7" indent="-317500" rtl="0">
              <a:lnSpc>
                <a:spcPct val="115000"/>
              </a:lnSpc>
              <a:spcBef>
                <a:spcPts val="1600"/>
              </a:spcBef>
              <a:spcAft>
                <a:spcPts val="0"/>
              </a:spcAft>
              <a:buClr>
                <a:schemeClr val="lt2"/>
              </a:buClr>
              <a:buSzPts val="1400"/>
              <a:buChar char="○"/>
              <a:defRPr>
                <a:solidFill>
                  <a:schemeClr val="lt2"/>
                </a:solidFill>
              </a:defRPr>
            </a:lvl8pPr>
            <a:lvl9pPr marL="4114800" lvl="8" indent="-317500" rtl="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233" name="Google Shape;233;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2"/>
                </a:solidFill>
              </a:defRPr>
            </a:lvl1pPr>
            <a:lvl2pPr lvl="1" algn="r" rtl="0">
              <a:buNone/>
              <a:defRPr sz="1000">
                <a:solidFill>
                  <a:schemeClr val="lt2"/>
                </a:solidFill>
              </a:defRPr>
            </a:lvl2pPr>
            <a:lvl3pPr lvl="2" algn="r" rtl="0">
              <a:buNone/>
              <a:defRPr sz="1000">
                <a:solidFill>
                  <a:schemeClr val="lt2"/>
                </a:solidFill>
              </a:defRPr>
            </a:lvl3pPr>
            <a:lvl4pPr lvl="3" algn="r" rtl="0">
              <a:buNone/>
              <a:defRPr sz="1000">
                <a:solidFill>
                  <a:schemeClr val="lt2"/>
                </a:solidFill>
              </a:defRPr>
            </a:lvl4pPr>
            <a:lvl5pPr lvl="4" algn="r" rtl="0">
              <a:buNone/>
              <a:defRPr sz="1000">
                <a:solidFill>
                  <a:schemeClr val="lt2"/>
                </a:solidFill>
              </a:defRPr>
            </a:lvl5pPr>
            <a:lvl6pPr lvl="5" algn="r" rtl="0">
              <a:buNone/>
              <a:defRPr sz="1000">
                <a:solidFill>
                  <a:schemeClr val="lt2"/>
                </a:solidFill>
              </a:defRPr>
            </a:lvl6pPr>
            <a:lvl7pPr lvl="6" algn="r" rtl="0">
              <a:buNone/>
              <a:defRPr sz="1000">
                <a:solidFill>
                  <a:schemeClr val="lt2"/>
                </a:solidFill>
              </a:defRPr>
            </a:lvl7pPr>
            <a:lvl8pPr lvl="7" algn="r" rtl="0">
              <a:buNone/>
              <a:defRPr sz="1000">
                <a:solidFill>
                  <a:schemeClr val="lt2"/>
                </a:solidFill>
              </a:defRPr>
            </a:lvl8pPr>
            <a:lvl9pPr lvl="8" algn="r" rtl="0">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1.xml"/><Relationship Id="rId5" Type="http://schemas.openxmlformats.org/officeDocument/2006/relationships/hyperlink" Target="http://datavizcatalogue.com" TargetMode="Externa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tephanieevergreen.com/category/blog/"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47.xml"/><Relationship Id="rId4" Type="http://schemas.openxmlformats.org/officeDocument/2006/relationships/hyperlink" Target="https://visual.ly/blog/subtleties-of-color-different-types-of-data-require-different-color-scheme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47.xml"/><Relationship Id="rId5" Type="http://schemas.openxmlformats.org/officeDocument/2006/relationships/image" Target="../media/image25.png"/><Relationship Id="rId4" Type="http://schemas.openxmlformats.org/officeDocument/2006/relationships/hyperlink" Target="https://www.climate.gov/maps-data"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47.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hyperlink" Target="https://www.color-blindness.com/coblis-color-blindness-simulator/" TargetMode="External"/><Relationship Id="rId2" Type="http://schemas.openxmlformats.org/officeDocument/2006/relationships/notesSlide" Target="../notesSlides/notesSlide26.xml"/><Relationship Id="rId1" Type="http://schemas.openxmlformats.org/officeDocument/2006/relationships/slideLayout" Target="../slideLayouts/slideLayout36.xml"/><Relationship Id="rId6" Type="http://schemas.openxmlformats.org/officeDocument/2006/relationships/hyperlink" Target="https://coolors.co/"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hyperlink" Target="https://www.nature.com/articles/s41467-020-19160-7" TargetMode="External"/><Relationship Id="rId2" Type="http://schemas.openxmlformats.org/officeDocument/2006/relationships/notesSlide" Target="../notesSlides/notesSlide27.xml"/><Relationship Id="rId1" Type="http://schemas.openxmlformats.org/officeDocument/2006/relationships/slideLayout" Target="../slideLayouts/slideLayout36.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hyperlink" Target="https://www.nature.com/articles/s41467-020-19160-7" TargetMode="External"/><Relationship Id="rId2" Type="http://schemas.openxmlformats.org/officeDocument/2006/relationships/notesSlide" Target="../notesSlides/notesSlide28.xml"/><Relationship Id="rId1" Type="http://schemas.openxmlformats.org/officeDocument/2006/relationships/slideLayout" Target="../slideLayouts/slideLayout36.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hyperlink" Target="https://www.nature.com/articles/s41467-020-19160-7" TargetMode="External"/><Relationship Id="rId2" Type="http://schemas.openxmlformats.org/officeDocument/2006/relationships/notesSlide" Target="../notesSlides/notesSlide29.xml"/><Relationship Id="rId1" Type="http://schemas.openxmlformats.org/officeDocument/2006/relationships/slideLayout" Target="../slideLayouts/slideLayout36.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s://www.nature.com/articles/s41467-020-19160-7" TargetMode="External"/><Relationship Id="rId2" Type="http://schemas.openxmlformats.org/officeDocument/2006/relationships/notesSlide" Target="../notesSlides/notesSlide30.xml"/><Relationship Id="rId1" Type="http://schemas.openxmlformats.org/officeDocument/2006/relationships/slideLayout" Target="../slideLayouts/slideLayout36.xml"/><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65"/>
          <p:cNvSpPr txBox="1">
            <a:spLocks noGrp="1"/>
          </p:cNvSpPr>
          <p:nvPr>
            <p:ph type="ctrTitle"/>
          </p:nvPr>
        </p:nvSpPr>
        <p:spPr>
          <a:xfrm>
            <a:off x="311700" y="0"/>
            <a:ext cx="8520600" cy="1197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Data Visualization</a:t>
            </a:r>
            <a:endParaRPr/>
          </a:p>
        </p:txBody>
      </p:sp>
      <p:sp>
        <p:nvSpPr>
          <p:cNvPr id="286" name="Google Shape;286;p6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287" name="Google Shape;287;p65"/>
          <p:cNvPicPr preferRelativeResize="0"/>
          <p:nvPr/>
        </p:nvPicPr>
        <p:blipFill>
          <a:blip r:embed="rId3">
            <a:alphaModFix/>
          </a:blip>
          <a:stretch>
            <a:fillRect/>
          </a:stretch>
        </p:blipFill>
        <p:spPr>
          <a:xfrm>
            <a:off x="83975" y="983756"/>
            <a:ext cx="9060024" cy="415974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74"/>
          <p:cNvPicPr preferRelativeResize="0"/>
          <p:nvPr/>
        </p:nvPicPr>
        <p:blipFill rotWithShape="1">
          <a:blip r:embed="rId3">
            <a:alphaModFix/>
          </a:blip>
          <a:srcRect t="7763" b="2686"/>
          <a:stretch/>
        </p:blipFill>
        <p:spPr>
          <a:xfrm>
            <a:off x="900416" y="0"/>
            <a:ext cx="7435134"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Shape 357"/>
        <p:cNvGrpSpPr/>
        <p:nvPr/>
      </p:nvGrpSpPr>
      <p:grpSpPr>
        <a:xfrm>
          <a:off x="0" y="0"/>
          <a:ext cx="0" cy="0"/>
          <a:chOff x="0" y="0"/>
          <a:chExt cx="0" cy="0"/>
        </a:xfrm>
      </p:grpSpPr>
      <p:sp>
        <p:nvSpPr>
          <p:cNvPr id="358" name="Google Shape;358;p75"/>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Roboto"/>
                <a:ea typeface="Roboto"/>
                <a:cs typeface="Roboto"/>
                <a:sym typeface="Roboto"/>
              </a:rPr>
              <a:t>Select the </a:t>
            </a:r>
            <a:r>
              <a:rPr lang="en" sz="2800" i="1">
                <a:solidFill>
                  <a:srgbClr val="FFFFFF"/>
                </a:solidFill>
                <a:latin typeface="Roboto"/>
                <a:ea typeface="Roboto"/>
                <a:cs typeface="Roboto"/>
                <a:sym typeface="Roboto"/>
              </a:rPr>
              <a:t>appropriate</a:t>
            </a:r>
            <a:r>
              <a:rPr lang="en" sz="2800">
                <a:solidFill>
                  <a:srgbClr val="FFFFFF"/>
                </a:solidFill>
                <a:latin typeface="Roboto"/>
                <a:ea typeface="Roboto"/>
                <a:cs typeface="Roboto"/>
                <a:sym typeface="Roboto"/>
              </a:rPr>
              <a:t> chart type</a:t>
            </a:r>
            <a:endParaRPr sz="2800">
              <a:solidFill>
                <a:srgbClr val="FFFFFF"/>
              </a:solidFill>
              <a:latin typeface="Roboto"/>
              <a:ea typeface="Roboto"/>
              <a:cs typeface="Roboto"/>
              <a:sym typeface="Roboto"/>
            </a:endParaRPr>
          </a:p>
          <a:p>
            <a:pPr marL="0" lvl="0" indent="0" algn="l" rtl="0">
              <a:spcBef>
                <a:spcPts val="0"/>
              </a:spcBef>
              <a:spcAft>
                <a:spcPts val="0"/>
              </a:spcAft>
              <a:buNone/>
            </a:pPr>
            <a:endParaRPr sz="2800">
              <a:solidFill>
                <a:srgbClr val="FFFFFF"/>
              </a:solidFill>
              <a:latin typeface="Roboto"/>
              <a:ea typeface="Roboto"/>
              <a:cs typeface="Roboto"/>
              <a:sym typeface="Roboto"/>
            </a:endParaRPr>
          </a:p>
          <a:p>
            <a:pPr marL="0" lvl="0" indent="0" algn="l" rtl="0">
              <a:spcBef>
                <a:spcPts val="0"/>
              </a:spcBef>
              <a:spcAft>
                <a:spcPts val="0"/>
              </a:spcAft>
              <a:buNone/>
            </a:pPr>
            <a:endParaRPr sz="2800">
              <a:solidFill>
                <a:srgbClr val="FFFFFF"/>
              </a:solidFill>
              <a:latin typeface="Roboto"/>
              <a:ea typeface="Roboto"/>
              <a:cs typeface="Roboto"/>
              <a:sym typeface="Roboto"/>
            </a:endParaRPr>
          </a:p>
        </p:txBody>
      </p:sp>
      <p:sp>
        <p:nvSpPr>
          <p:cNvPr id="359" name="Google Shape;359;p75"/>
          <p:cNvSpPr txBox="1"/>
          <p:nvPr/>
        </p:nvSpPr>
        <p:spPr>
          <a:xfrm>
            <a:off x="7547100" y="362758"/>
            <a:ext cx="1285200" cy="572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FFFFFF"/>
                </a:solidFill>
                <a:latin typeface="Roboto"/>
                <a:ea typeface="Roboto"/>
                <a:cs typeface="Roboto"/>
                <a:sym typeface="Roboto"/>
              </a:rPr>
              <a:t>Selecting a chart</a:t>
            </a:r>
            <a:endParaRPr sz="1600">
              <a:solidFill>
                <a:srgbClr val="FFFFFF"/>
              </a:solidFill>
              <a:latin typeface="Roboto"/>
              <a:ea typeface="Roboto"/>
              <a:cs typeface="Roboto"/>
              <a:sym typeface="Roboto"/>
            </a:endParaRPr>
          </a:p>
        </p:txBody>
      </p:sp>
      <p:pic>
        <p:nvPicPr>
          <p:cNvPr id="360" name="Google Shape;360;p75"/>
          <p:cNvPicPr preferRelativeResize="0"/>
          <p:nvPr/>
        </p:nvPicPr>
        <p:blipFill>
          <a:blip r:embed="rId3">
            <a:alphaModFix/>
          </a:blip>
          <a:stretch>
            <a:fillRect/>
          </a:stretch>
        </p:blipFill>
        <p:spPr>
          <a:xfrm>
            <a:off x="311700" y="1065350"/>
            <a:ext cx="2514799" cy="3820977"/>
          </a:xfrm>
          <a:prstGeom prst="rect">
            <a:avLst/>
          </a:prstGeom>
          <a:noFill/>
          <a:ln>
            <a:noFill/>
          </a:ln>
        </p:spPr>
      </p:pic>
      <p:pic>
        <p:nvPicPr>
          <p:cNvPr id="361" name="Google Shape;361;p75"/>
          <p:cNvPicPr preferRelativeResize="0"/>
          <p:nvPr/>
        </p:nvPicPr>
        <p:blipFill>
          <a:blip r:embed="rId4">
            <a:alphaModFix/>
          </a:blip>
          <a:stretch>
            <a:fillRect/>
          </a:stretch>
        </p:blipFill>
        <p:spPr>
          <a:xfrm>
            <a:off x="2978899" y="1065350"/>
            <a:ext cx="3336453" cy="3820974"/>
          </a:xfrm>
          <a:prstGeom prst="rect">
            <a:avLst/>
          </a:prstGeom>
          <a:noFill/>
          <a:ln>
            <a:noFill/>
          </a:ln>
        </p:spPr>
      </p:pic>
      <p:sp>
        <p:nvSpPr>
          <p:cNvPr id="362" name="Google Shape;362;p75"/>
          <p:cNvSpPr txBox="1"/>
          <p:nvPr/>
        </p:nvSpPr>
        <p:spPr>
          <a:xfrm>
            <a:off x="6467750" y="4466025"/>
            <a:ext cx="2514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u="sng">
                <a:solidFill>
                  <a:schemeClr val="hlink"/>
                </a:solidFill>
                <a:latin typeface="Roboto Light"/>
                <a:ea typeface="Roboto Light"/>
                <a:cs typeface="Roboto Light"/>
                <a:sym typeface="Roboto Light"/>
                <a:hlinkClick r:id="rId5"/>
              </a:rPr>
              <a:t>datavizcatalogue.com</a:t>
            </a:r>
            <a:endParaRPr sz="1800">
              <a:latin typeface="Roboto Thin"/>
              <a:ea typeface="Roboto Thin"/>
              <a:cs typeface="Roboto Thin"/>
              <a:sym typeface="Roboto Thin"/>
            </a:endParaRPr>
          </a:p>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76"/>
          <p:cNvPicPr preferRelativeResize="0"/>
          <p:nvPr/>
        </p:nvPicPr>
        <p:blipFill>
          <a:blip r:embed="rId3">
            <a:alphaModFix/>
          </a:blip>
          <a:stretch>
            <a:fillRect/>
          </a:stretch>
        </p:blipFill>
        <p:spPr>
          <a:xfrm>
            <a:off x="2600325" y="0"/>
            <a:ext cx="394335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7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r>
              <a:rPr lang="en" u="sng">
                <a:solidFill>
                  <a:schemeClr val="hlink"/>
                </a:solidFill>
                <a:hlinkClick r:id="rId3"/>
              </a:rPr>
              <a:t>http://stephanieevergreen.com/category/blog/</a:t>
            </a:r>
            <a:endParaRPr/>
          </a:p>
          <a:p>
            <a:pPr marL="457200" lvl="0" indent="-342900" algn="l" rtl="0">
              <a:spcBef>
                <a:spcPts val="1600"/>
              </a:spcBef>
              <a:spcAft>
                <a:spcPts val="0"/>
              </a:spcAft>
              <a:buSzPts val="1800"/>
              <a:buChar char="●"/>
            </a:pPr>
            <a:r>
              <a:rPr lang="en"/>
              <a:t>Tutorials</a:t>
            </a:r>
            <a:endParaRPr/>
          </a:p>
          <a:p>
            <a:pPr marL="457200" lvl="0" indent="-342900" algn="l" rtl="0">
              <a:spcBef>
                <a:spcPts val="0"/>
              </a:spcBef>
              <a:spcAft>
                <a:spcPts val="0"/>
              </a:spcAft>
              <a:buSzPts val="1800"/>
              <a:buChar char="●"/>
            </a:pPr>
            <a:r>
              <a:rPr lang="en"/>
              <a:t>Tips</a:t>
            </a:r>
            <a:endParaRPr/>
          </a:p>
          <a:p>
            <a:pPr marL="457200" lvl="0" indent="-342900" algn="l" rtl="0">
              <a:spcBef>
                <a:spcPts val="0"/>
              </a:spcBef>
              <a:spcAft>
                <a:spcPts val="0"/>
              </a:spcAft>
              <a:buSzPts val="1800"/>
              <a:buChar char="●"/>
            </a:pPr>
            <a:r>
              <a:rPr lang="en"/>
              <a:t>Techniques</a:t>
            </a:r>
            <a:endParaRPr/>
          </a:p>
        </p:txBody>
      </p:sp>
      <p:pic>
        <p:nvPicPr>
          <p:cNvPr id="373" name="Google Shape;373;p77"/>
          <p:cNvPicPr preferRelativeResize="0"/>
          <p:nvPr/>
        </p:nvPicPr>
        <p:blipFill>
          <a:blip r:embed="rId4">
            <a:alphaModFix/>
          </a:blip>
          <a:stretch>
            <a:fillRect/>
          </a:stretch>
        </p:blipFill>
        <p:spPr>
          <a:xfrm>
            <a:off x="311700" y="258150"/>
            <a:ext cx="5476875" cy="838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78"/>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Formatting tips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Shape 382"/>
        <p:cNvGrpSpPr/>
        <p:nvPr/>
      </p:nvGrpSpPr>
      <p:grpSpPr>
        <a:xfrm>
          <a:off x="0" y="0"/>
          <a:ext cx="0" cy="0"/>
          <a:chOff x="0" y="0"/>
          <a:chExt cx="0" cy="0"/>
        </a:xfrm>
      </p:grpSpPr>
      <p:sp>
        <p:nvSpPr>
          <p:cNvPr id="383" name="Google Shape;383;p79"/>
          <p:cNvSpPr/>
          <p:nvPr/>
        </p:nvSpPr>
        <p:spPr>
          <a:xfrm>
            <a:off x="6463925" y="3165979"/>
            <a:ext cx="2400000" cy="438900"/>
          </a:xfrm>
          <a:prstGeom prst="rect">
            <a:avLst/>
          </a:prstGeom>
          <a:solidFill>
            <a:srgbClr val="9FC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Organizing graphical elements</a:t>
            </a:r>
            <a:endParaRPr>
              <a:latin typeface="Roboto"/>
              <a:ea typeface="Roboto"/>
              <a:cs typeface="Roboto"/>
              <a:sym typeface="Roboto"/>
            </a:endParaRPr>
          </a:p>
        </p:txBody>
      </p:sp>
      <p:sp>
        <p:nvSpPr>
          <p:cNvPr id="385" name="Google Shape;385;p79"/>
          <p:cNvSpPr txBox="1"/>
          <p:nvPr/>
        </p:nvSpPr>
        <p:spPr>
          <a:xfrm>
            <a:off x="6869700" y="428400"/>
            <a:ext cx="1962600" cy="572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800">
                <a:solidFill>
                  <a:srgbClr val="FFFFFF"/>
                </a:solidFill>
              </a:rPr>
              <a:t>S  P  A  C  E</a:t>
            </a:r>
            <a:endParaRPr sz="1800">
              <a:solidFill>
                <a:srgbClr val="FFFFFF"/>
              </a:solidFill>
            </a:endParaRPr>
          </a:p>
          <a:p>
            <a:pPr marL="0" lvl="0" indent="0" algn="r" rtl="0">
              <a:spcBef>
                <a:spcPts val="0"/>
              </a:spcBef>
              <a:spcAft>
                <a:spcPts val="0"/>
              </a:spcAft>
              <a:buNone/>
            </a:pPr>
            <a:r>
              <a:rPr lang="en" sz="1600">
                <a:solidFill>
                  <a:srgbClr val="FFFFFF"/>
                </a:solidFill>
              </a:rPr>
              <a:t>&amp; GROUPING</a:t>
            </a:r>
            <a:endParaRPr sz="1600">
              <a:solidFill>
                <a:srgbClr val="FFFFFF"/>
              </a:solidFill>
            </a:endParaRPr>
          </a:p>
        </p:txBody>
      </p:sp>
      <p:pic>
        <p:nvPicPr>
          <p:cNvPr id="386" name="Google Shape;386;p79"/>
          <p:cNvPicPr preferRelativeResize="0"/>
          <p:nvPr/>
        </p:nvPicPr>
        <p:blipFill>
          <a:blip r:embed="rId3">
            <a:alphaModFix/>
          </a:blip>
          <a:stretch>
            <a:fillRect/>
          </a:stretch>
        </p:blipFill>
        <p:spPr>
          <a:xfrm>
            <a:off x="311688" y="1766926"/>
            <a:ext cx="1889797" cy="1775093"/>
          </a:xfrm>
          <a:prstGeom prst="rect">
            <a:avLst/>
          </a:prstGeom>
          <a:noFill/>
          <a:ln>
            <a:noFill/>
          </a:ln>
        </p:spPr>
      </p:pic>
      <p:sp>
        <p:nvSpPr>
          <p:cNvPr id="387" name="Google Shape;387;p79"/>
          <p:cNvSpPr txBox="1"/>
          <p:nvPr/>
        </p:nvSpPr>
        <p:spPr>
          <a:xfrm>
            <a:off x="311700" y="1328025"/>
            <a:ext cx="1492800" cy="438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Roboto"/>
                <a:ea typeface="Roboto"/>
                <a:cs typeface="Roboto"/>
                <a:sym typeface="Roboto"/>
              </a:rPr>
              <a:t>Proximity</a:t>
            </a:r>
            <a:endParaRPr>
              <a:latin typeface="Roboto"/>
              <a:ea typeface="Roboto"/>
              <a:cs typeface="Roboto"/>
              <a:sym typeface="Roboto"/>
            </a:endParaRPr>
          </a:p>
        </p:txBody>
      </p:sp>
      <p:pic>
        <p:nvPicPr>
          <p:cNvPr id="388" name="Google Shape;388;p79"/>
          <p:cNvPicPr preferRelativeResize="0"/>
          <p:nvPr/>
        </p:nvPicPr>
        <p:blipFill>
          <a:blip r:embed="rId4">
            <a:alphaModFix/>
          </a:blip>
          <a:stretch>
            <a:fillRect/>
          </a:stretch>
        </p:blipFill>
        <p:spPr>
          <a:xfrm>
            <a:off x="3285083" y="1766930"/>
            <a:ext cx="2103114" cy="1775086"/>
          </a:xfrm>
          <a:prstGeom prst="rect">
            <a:avLst/>
          </a:prstGeom>
          <a:noFill/>
          <a:ln>
            <a:noFill/>
          </a:ln>
        </p:spPr>
      </p:pic>
      <p:sp>
        <p:nvSpPr>
          <p:cNvPr id="389" name="Google Shape;389;p79"/>
          <p:cNvSpPr txBox="1"/>
          <p:nvPr/>
        </p:nvSpPr>
        <p:spPr>
          <a:xfrm>
            <a:off x="3285075" y="1328025"/>
            <a:ext cx="1492800" cy="438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Roboto"/>
                <a:ea typeface="Roboto"/>
                <a:cs typeface="Roboto"/>
                <a:sym typeface="Roboto"/>
              </a:rPr>
              <a:t>Similarity</a:t>
            </a:r>
            <a:endParaRPr>
              <a:latin typeface="Roboto"/>
              <a:ea typeface="Roboto"/>
              <a:cs typeface="Roboto"/>
              <a:sym typeface="Roboto"/>
            </a:endParaRPr>
          </a:p>
        </p:txBody>
      </p:sp>
      <p:pic>
        <p:nvPicPr>
          <p:cNvPr id="390" name="Google Shape;390;p79"/>
          <p:cNvPicPr preferRelativeResize="0"/>
          <p:nvPr/>
        </p:nvPicPr>
        <p:blipFill>
          <a:blip r:embed="rId4">
            <a:alphaModFix/>
          </a:blip>
          <a:stretch>
            <a:fillRect/>
          </a:stretch>
        </p:blipFill>
        <p:spPr>
          <a:xfrm>
            <a:off x="6495518" y="1766930"/>
            <a:ext cx="2103114" cy="1775086"/>
          </a:xfrm>
          <a:prstGeom prst="rect">
            <a:avLst/>
          </a:prstGeom>
          <a:noFill/>
          <a:ln>
            <a:noFill/>
          </a:ln>
        </p:spPr>
      </p:pic>
      <p:sp>
        <p:nvSpPr>
          <p:cNvPr id="391" name="Google Shape;391;p79"/>
          <p:cNvSpPr txBox="1"/>
          <p:nvPr/>
        </p:nvSpPr>
        <p:spPr>
          <a:xfrm>
            <a:off x="6495500" y="1328025"/>
            <a:ext cx="1492800" cy="438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Roboto"/>
                <a:ea typeface="Roboto"/>
                <a:cs typeface="Roboto"/>
                <a:sym typeface="Roboto"/>
              </a:rPr>
              <a:t>Enclosure</a:t>
            </a:r>
            <a:endParaRPr>
              <a:latin typeface="Roboto"/>
              <a:ea typeface="Roboto"/>
              <a:cs typeface="Roboto"/>
              <a:sym typeface="Roboto"/>
            </a:endParaRPr>
          </a:p>
        </p:txBody>
      </p:sp>
      <p:sp>
        <p:nvSpPr>
          <p:cNvPr id="392" name="Google Shape;392;p79"/>
          <p:cNvSpPr/>
          <p:nvPr/>
        </p:nvSpPr>
        <p:spPr>
          <a:xfrm>
            <a:off x="6463925" y="1718013"/>
            <a:ext cx="2400000" cy="88230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Shape 396"/>
        <p:cNvGrpSpPr/>
        <p:nvPr/>
      </p:nvGrpSpPr>
      <p:grpSpPr>
        <a:xfrm>
          <a:off x="0" y="0"/>
          <a:ext cx="0" cy="0"/>
          <a:chOff x="0" y="0"/>
          <a:chExt cx="0" cy="0"/>
        </a:xfrm>
      </p:grpSpPr>
      <p:sp>
        <p:nvSpPr>
          <p:cNvPr id="397" name="Google Shape;397;p8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Proximity</a:t>
            </a:r>
            <a:endParaRPr>
              <a:latin typeface="Roboto"/>
              <a:ea typeface="Roboto"/>
              <a:cs typeface="Roboto"/>
              <a:sym typeface="Roboto"/>
            </a:endParaRPr>
          </a:p>
        </p:txBody>
      </p:sp>
      <p:pic>
        <p:nvPicPr>
          <p:cNvPr id="398" name="Google Shape;398;p80"/>
          <p:cNvPicPr preferRelativeResize="0"/>
          <p:nvPr/>
        </p:nvPicPr>
        <p:blipFill>
          <a:blip r:embed="rId3">
            <a:alphaModFix/>
          </a:blip>
          <a:stretch>
            <a:fillRect/>
          </a:stretch>
        </p:blipFill>
        <p:spPr>
          <a:xfrm>
            <a:off x="4773950" y="1374040"/>
            <a:ext cx="4127575" cy="2948235"/>
          </a:xfrm>
          <a:prstGeom prst="rect">
            <a:avLst/>
          </a:prstGeom>
          <a:noFill/>
          <a:ln>
            <a:noFill/>
          </a:ln>
        </p:spPr>
      </p:pic>
      <p:pic>
        <p:nvPicPr>
          <p:cNvPr id="399" name="Google Shape;399;p80"/>
          <p:cNvPicPr preferRelativeResize="0"/>
          <p:nvPr/>
        </p:nvPicPr>
        <p:blipFill>
          <a:blip r:embed="rId4">
            <a:alphaModFix/>
          </a:blip>
          <a:stretch>
            <a:fillRect/>
          </a:stretch>
        </p:blipFill>
        <p:spPr>
          <a:xfrm>
            <a:off x="200875" y="1374025"/>
            <a:ext cx="4127575" cy="2948250"/>
          </a:xfrm>
          <a:prstGeom prst="rect">
            <a:avLst/>
          </a:prstGeom>
          <a:noFill/>
          <a:ln>
            <a:noFill/>
          </a:ln>
        </p:spPr>
      </p:pic>
      <p:sp>
        <p:nvSpPr>
          <p:cNvPr id="400" name="Google Shape;400;p80"/>
          <p:cNvSpPr txBox="1"/>
          <p:nvPr/>
        </p:nvSpPr>
        <p:spPr>
          <a:xfrm>
            <a:off x="6869700" y="428400"/>
            <a:ext cx="1962600" cy="572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800">
                <a:solidFill>
                  <a:srgbClr val="FFFFFF"/>
                </a:solidFill>
              </a:rPr>
              <a:t>S  P  A  C  E</a:t>
            </a:r>
            <a:endParaRPr sz="1800">
              <a:solidFill>
                <a:srgbClr val="FFFFFF"/>
              </a:solidFill>
            </a:endParaRPr>
          </a:p>
          <a:p>
            <a:pPr marL="0" lvl="0" indent="0" algn="r" rtl="0">
              <a:spcBef>
                <a:spcPts val="0"/>
              </a:spcBef>
              <a:spcAft>
                <a:spcPts val="0"/>
              </a:spcAft>
              <a:buNone/>
            </a:pPr>
            <a:r>
              <a:rPr lang="en" sz="1600">
                <a:solidFill>
                  <a:srgbClr val="FFFFFF"/>
                </a:solidFill>
              </a:rPr>
              <a:t>&amp; GROUPING</a:t>
            </a:r>
            <a:endParaRPr sz="16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8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Make it easy to do comparisons.</a:t>
            </a:r>
            <a:endParaRPr/>
          </a:p>
        </p:txBody>
      </p:sp>
      <p:pic>
        <p:nvPicPr>
          <p:cNvPr id="406" name="Google Shape;406;p81"/>
          <p:cNvPicPr preferRelativeResize="0"/>
          <p:nvPr/>
        </p:nvPicPr>
        <p:blipFill>
          <a:blip r:embed="rId3">
            <a:alphaModFix/>
          </a:blip>
          <a:stretch>
            <a:fillRect/>
          </a:stretch>
        </p:blipFill>
        <p:spPr>
          <a:xfrm>
            <a:off x="311700" y="1333696"/>
            <a:ext cx="7147950" cy="359475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8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Color is helpful. Use contrast for </a:t>
            </a:r>
            <a:r>
              <a:rPr lang="en">
                <a:solidFill>
                  <a:srgbClr val="FF0000"/>
                </a:solidFill>
              </a:rPr>
              <a:t>salience</a:t>
            </a:r>
            <a:r>
              <a:rPr lang="en"/>
              <a:t>!</a:t>
            </a:r>
            <a:endParaRPr/>
          </a:p>
        </p:txBody>
      </p:sp>
      <p:pic>
        <p:nvPicPr>
          <p:cNvPr id="412" name="Google Shape;412;p82"/>
          <p:cNvPicPr preferRelativeResize="0"/>
          <p:nvPr/>
        </p:nvPicPr>
        <p:blipFill rotWithShape="1">
          <a:blip r:embed="rId3">
            <a:alphaModFix/>
          </a:blip>
          <a:srcRect r="49997"/>
          <a:stretch/>
        </p:blipFill>
        <p:spPr>
          <a:xfrm>
            <a:off x="862450" y="1189550"/>
            <a:ext cx="2918549" cy="3603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8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Color is helpful. Use contrast for </a:t>
            </a:r>
            <a:r>
              <a:rPr lang="en">
                <a:solidFill>
                  <a:srgbClr val="FF0000"/>
                </a:solidFill>
              </a:rPr>
              <a:t>salience</a:t>
            </a:r>
            <a:r>
              <a:rPr lang="en"/>
              <a:t>!</a:t>
            </a:r>
            <a:endParaRPr/>
          </a:p>
        </p:txBody>
      </p:sp>
      <p:pic>
        <p:nvPicPr>
          <p:cNvPr id="418" name="Google Shape;418;p83"/>
          <p:cNvPicPr preferRelativeResize="0"/>
          <p:nvPr/>
        </p:nvPicPr>
        <p:blipFill rotWithShape="1">
          <a:blip r:embed="rId3">
            <a:alphaModFix/>
          </a:blip>
          <a:srcRect l="49459"/>
          <a:stretch/>
        </p:blipFill>
        <p:spPr>
          <a:xfrm>
            <a:off x="870075" y="1142075"/>
            <a:ext cx="2949900" cy="3603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66"/>
          <p:cNvSpPr txBox="1">
            <a:spLocks noGrp="1"/>
          </p:cNvSpPr>
          <p:nvPr>
            <p:ph type="title"/>
          </p:nvPr>
        </p:nvSpPr>
        <p:spPr>
          <a:xfrm>
            <a:off x="311700" y="445025"/>
            <a:ext cx="3711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do we visualize?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Shape 422"/>
        <p:cNvGrpSpPr/>
        <p:nvPr/>
      </p:nvGrpSpPr>
      <p:grpSpPr>
        <a:xfrm>
          <a:off x="0" y="0"/>
          <a:ext cx="0" cy="0"/>
          <a:chOff x="0" y="0"/>
          <a:chExt cx="0" cy="0"/>
        </a:xfrm>
      </p:grpSpPr>
      <p:sp>
        <p:nvSpPr>
          <p:cNvPr id="423" name="Google Shape;423;p8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Type Systems in Visualizations</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pic>
        <p:nvPicPr>
          <p:cNvPr id="424" name="Google Shape;424;p84"/>
          <p:cNvPicPr preferRelativeResize="0"/>
          <p:nvPr/>
        </p:nvPicPr>
        <p:blipFill>
          <a:blip r:embed="rId3">
            <a:alphaModFix/>
          </a:blip>
          <a:stretch>
            <a:fillRect/>
          </a:stretch>
        </p:blipFill>
        <p:spPr>
          <a:xfrm>
            <a:off x="2896925" y="1130700"/>
            <a:ext cx="5294205" cy="3335333"/>
          </a:xfrm>
          <a:prstGeom prst="rect">
            <a:avLst/>
          </a:prstGeom>
          <a:noFill/>
          <a:ln>
            <a:noFill/>
          </a:ln>
        </p:spPr>
      </p:pic>
      <p:sp>
        <p:nvSpPr>
          <p:cNvPr id="425" name="Google Shape;425;p84"/>
          <p:cNvSpPr txBox="1"/>
          <p:nvPr/>
        </p:nvSpPr>
        <p:spPr>
          <a:xfrm>
            <a:off x="3922282" y="1079848"/>
            <a:ext cx="216900" cy="31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FF00FF"/>
                </a:solidFill>
                <a:latin typeface="Roboto"/>
                <a:ea typeface="Roboto"/>
                <a:cs typeface="Roboto"/>
                <a:sym typeface="Roboto"/>
              </a:rPr>
              <a:t>1</a:t>
            </a:r>
            <a:endParaRPr sz="900">
              <a:solidFill>
                <a:srgbClr val="FF00FF"/>
              </a:solidFill>
              <a:latin typeface="Roboto"/>
              <a:ea typeface="Roboto"/>
              <a:cs typeface="Roboto"/>
              <a:sym typeface="Roboto"/>
            </a:endParaRPr>
          </a:p>
        </p:txBody>
      </p:sp>
      <p:sp>
        <p:nvSpPr>
          <p:cNvPr id="426" name="Google Shape;426;p84"/>
          <p:cNvSpPr txBox="1"/>
          <p:nvPr/>
        </p:nvSpPr>
        <p:spPr>
          <a:xfrm>
            <a:off x="3922282" y="1282122"/>
            <a:ext cx="216900" cy="31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FF00FF"/>
                </a:solidFill>
                <a:latin typeface="Roboto"/>
                <a:ea typeface="Roboto"/>
                <a:cs typeface="Roboto"/>
                <a:sym typeface="Roboto"/>
              </a:rPr>
              <a:t>2</a:t>
            </a:r>
            <a:endParaRPr sz="900">
              <a:solidFill>
                <a:srgbClr val="FF00FF"/>
              </a:solidFill>
              <a:latin typeface="Roboto"/>
              <a:ea typeface="Roboto"/>
              <a:cs typeface="Roboto"/>
              <a:sym typeface="Roboto"/>
            </a:endParaRPr>
          </a:p>
        </p:txBody>
      </p:sp>
      <p:sp>
        <p:nvSpPr>
          <p:cNvPr id="427" name="Google Shape;427;p84"/>
          <p:cNvSpPr txBox="1"/>
          <p:nvPr/>
        </p:nvSpPr>
        <p:spPr>
          <a:xfrm>
            <a:off x="5135559" y="4214403"/>
            <a:ext cx="216900" cy="31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FF00FF"/>
                </a:solidFill>
                <a:latin typeface="Roboto"/>
                <a:ea typeface="Roboto"/>
                <a:cs typeface="Roboto"/>
                <a:sym typeface="Roboto"/>
              </a:rPr>
              <a:t>3</a:t>
            </a:r>
            <a:endParaRPr sz="900">
              <a:solidFill>
                <a:srgbClr val="FF00FF"/>
              </a:solidFill>
              <a:latin typeface="Roboto"/>
              <a:ea typeface="Roboto"/>
              <a:cs typeface="Roboto"/>
              <a:sym typeface="Roboto"/>
            </a:endParaRPr>
          </a:p>
        </p:txBody>
      </p:sp>
      <p:sp>
        <p:nvSpPr>
          <p:cNvPr id="428" name="Google Shape;428;p84"/>
          <p:cNvSpPr txBox="1"/>
          <p:nvPr/>
        </p:nvSpPr>
        <p:spPr>
          <a:xfrm>
            <a:off x="7277003" y="1612002"/>
            <a:ext cx="216900" cy="31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FF00FF"/>
                </a:solidFill>
                <a:latin typeface="Roboto"/>
                <a:ea typeface="Roboto"/>
                <a:cs typeface="Roboto"/>
                <a:sym typeface="Roboto"/>
              </a:rPr>
              <a:t>4</a:t>
            </a:r>
            <a:endParaRPr sz="900">
              <a:solidFill>
                <a:srgbClr val="FF00FF"/>
              </a:solidFill>
              <a:latin typeface="Roboto"/>
              <a:ea typeface="Roboto"/>
              <a:cs typeface="Roboto"/>
              <a:sym typeface="Roboto"/>
            </a:endParaRPr>
          </a:p>
        </p:txBody>
      </p:sp>
      <p:sp>
        <p:nvSpPr>
          <p:cNvPr id="429" name="Google Shape;429;p84"/>
          <p:cNvSpPr txBox="1"/>
          <p:nvPr/>
        </p:nvSpPr>
        <p:spPr>
          <a:xfrm>
            <a:off x="3217525" y="2571750"/>
            <a:ext cx="216900" cy="31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FF00FF"/>
                </a:solidFill>
                <a:latin typeface="Roboto"/>
                <a:ea typeface="Roboto"/>
                <a:cs typeface="Roboto"/>
                <a:sym typeface="Roboto"/>
              </a:rPr>
              <a:t>5</a:t>
            </a:r>
            <a:endParaRPr sz="900">
              <a:solidFill>
                <a:srgbClr val="FF00FF"/>
              </a:solidFill>
              <a:latin typeface="Roboto"/>
              <a:ea typeface="Roboto"/>
              <a:cs typeface="Roboto"/>
              <a:sym typeface="Roboto"/>
            </a:endParaRPr>
          </a:p>
        </p:txBody>
      </p:sp>
      <p:sp>
        <p:nvSpPr>
          <p:cNvPr id="430" name="Google Shape;430;p84"/>
          <p:cNvSpPr txBox="1"/>
          <p:nvPr/>
        </p:nvSpPr>
        <p:spPr>
          <a:xfrm>
            <a:off x="7581100" y="3980196"/>
            <a:ext cx="216900" cy="31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FF00FF"/>
                </a:solidFill>
              </a:rPr>
              <a:t>5</a:t>
            </a:r>
            <a:endParaRPr sz="900">
              <a:solidFill>
                <a:srgbClr val="FF00FF"/>
              </a:solidFill>
            </a:endParaRPr>
          </a:p>
        </p:txBody>
      </p:sp>
      <p:sp>
        <p:nvSpPr>
          <p:cNvPr id="431" name="Google Shape;431;p84"/>
          <p:cNvSpPr txBox="1"/>
          <p:nvPr/>
        </p:nvSpPr>
        <p:spPr>
          <a:xfrm>
            <a:off x="311700" y="1349925"/>
            <a:ext cx="2043300" cy="32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a:ea typeface="Roboto"/>
                <a:cs typeface="Roboto"/>
                <a:sym typeface="Roboto"/>
              </a:rPr>
              <a:t>Use different weights and sizes in data visualizations too.</a:t>
            </a:r>
            <a:endParaRPr>
              <a:solidFill>
                <a:srgbClr val="FFFFFF"/>
              </a:solidFill>
              <a:latin typeface="Roboto"/>
              <a:ea typeface="Roboto"/>
              <a:cs typeface="Roboto"/>
              <a:sym typeface="Roboto"/>
            </a:endParaRPr>
          </a:p>
        </p:txBody>
      </p:sp>
      <p:sp>
        <p:nvSpPr>
          <p:cNvPr id="432" name="Google Shape;432;p84"/>
          <p:cNvSpPr txBox="1">
            <a:spLocks noGrp="1"/>
          </p:cNvSpPr>
          <p:nvPr>
            <p:ph type="title"/>
          </p:nvPr>
        </p:nvSpPr>
        <p:spPr>
          <a:xfrm>
            <a:off x="6003900" y="428244"/>
            <a:ext cx="2828400" cy="572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3600">
                <a:solidFill>
                  <a:srgbClr val="FFFFFF"/>
                </a:solidFill>
                <a:latin typeface="Lobster"/>
                <a:ea typeface="Lobster"/>
                <a:cs typeface="Lobster"/>
                <a:sym typeface="Lobster"/>
              </a:rPr>
              <a:t>Type</a:t>
            </a:r>
            <a:r>
              <a:rPr lang="en" sz="3600">
                <a:latin typeface="Lobster"/>
                <a:ea typeface="Lobster"/>
                <a:cs typeface="Lobster"/>
                <a:sym typeface="Lobster"/>
              </a:rPr>
              <a:t>/</a:t>
            </a:r>
            <a:r>
              <a:rPr lang="en" sz="3000">
                <a:latin typeface="Source Code Pro"/>
                <a:ea typeface="Source Code Pro"/>
                <a:cs typeface="Source Code Pro"/>
                <a:sym typeface="Source Code Pro"/>
              </a:rPr>
              <a:t>text</a:t>
            </a:r>
            <a:endParaRPr sz="3600">
              <a:solidFill>
                <a:srgbClr val="FFFFFF"/>
              </a:solidFill>
              <a:latin typeface="Lobster"/>
              <a:ea typeface="Lobster"/>
              <a:cs typeface="Lobster"/>
              <a:sym typeface="Lobs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5"/>
                                        </p:tgtEl>
                                        <p:attrNameLst>
                                          <p:attrName>style.visibility</p:attrName>
                                        </p:attrNameLst>
                                      </p:cBhvr>
                                      <p:to>
                                        <p:strVal val="visible"/>
                                      </p:to>
                                    </p:set>
                                    <p:animEffect transition="in" filter="fade">
                                      <p:cBhvr>
                                        <p:cTn id="7" dur="200"/>
                                        <p:tgtEl>
                                          <p:spTgt spid="425"/>
                                        </p:tgtEl>
                                      </p:cBhvr>
                                    </p:animEffect>
                                  </p:childTnLst>
                                </p:cTn>
                              </p:par>
                              <p:par>
                                <p:cTn id="8" presetID="10" presetClass="entr" presetSubtype="0" fill="hold" nodeType="withEffect">
                                  <p:stCondLst>
                                    <p:cond delay="0"/>
                                  </p:stCondLst>
                                  <p:childTnLst>
                                    <p:set>
                                      <p:cBhvr>
                                        <p:cTn id="9" dur="1" fill="hold">
                                          <p:stCondLst>
                                            <p:cond delay="0"/>
                                          </p:stCondLst>
                                        </p:cTn>
                                        <p:tgtEl>
                                          <p:spTgt spid="426"/>
                                        </p:tgtEl>
                                        <p:attrNameLst>
                                          <p:attrName>style.visibility</p:attrName>
                                        </p:attrNameLst>
                                      </p:cBhvr>
                                      <p:to>
                                        <p:strVal val="visible"/>
                                      </p:to>
                                    </p:set>
                                    <p:animEffect transition="in" filter="fade">
                                      <p:cBhvr>
                                        <p:cTn id="10" dur="1000"/>
                                        <p:tgtEl>
                                          <p:spTgt spid="426"/>
                                        </p:tgtEl>
                                      </p:cBhvr>
                                    </p:animEffect>
                                  </p:childTnLst>
                                </p:cTn>
                              </p:par>
                              <p:par>
                                <p:cTn id="11" presetID="10" presetClass="entr" presetSubtype="0" fill="hold" nodeType="withEffect">
                                  <p:stCondLst>
                                    <p:cond delay="0"/>
                                  </p:stCondLst>
                                  <p:childTnLst>
                                    <p:set>
                                      <p:cBhvr>
                                        <p:cTn id="12" dur="1" fill="hold">
                                          <p:stCondLst>
                                            <p:cond delay="0"/>
                                          </p:stCondLst>
                                        </p:cTn>
                                        <p:tgtEl>
                                          <p:spTgt spid="427"/>
                                        </p:tgtEl>
                                        <p:attrNameLst>
                                          <p:attrName>style.visibility</p:attrName>
                                        </p:attrNameLst>
                                      </p:cBhvr>
                                      <p:to>
                                        <p:strVal val="visible"/>
                                      </p:to>
                                    </p:set>
                                    <p:animEffect transition="in" filter="fade">
                                      <p:cBhvr>
                                        <p:cTn id="13" dur="1000"/>
                                        <p:tgtEl>
                                          <p:spTgt spid="427"/>
                                        </p:tgtEl>
                                      </p:cBhvr>
                                    </p:animEffect>
                                  </p:childTnLst>
                                </p:cTn>
                              </p:par>
                              <p:par>
                                <p:cTn id="14" presetID="10" presetClass="entr" presetSubtype="0" fill="hold" nodeType="withEffect">
                                  <p:stCondLst>
                                    <p:cond delay="0"/>
                                  </p:stCondLst>
                                  <p:childTnLst>
                                    <p:set>
                                      <p:cBhvr>
                                        <p:cTn id="15" dur="1" fill="hold">
                                          <p:stCondLst>
                                            <p:cond delay="0"/>
                                          </p:stCondLst>
                                        </p:cTn>
                                        <p:tgtEl>
                                          <p:spTgt spid="428"/>
                                        </p:tgtEl>
                                        <p:attrNameLst>
                                          <p:attrName>style.visibility</p:attrName>
                                        </p:attrNameLst>
                                      </p:cBhvr>
                                      <p:to>
                                        <p:strVal val="visible"/>
                                      </p:to>
                                    </p:set>
                                    <p:animEffect transition="in" filter="fade">
                                      <p:cBhvr>
                                        <p:cTn id="16" dur="1000"/>
                                        <p:tgtEl>
                                          <p:spTgt spid="428"/>
                                        </p:tgtEl>
                                      </p:cBhvr>
                                    </p:animEffect>
                                  </p:childTnLst>
                                </p:cTn>
                              </p:par>
                              <p:par>
                                <p:cTn id="17" presetID="10" presetClass="entr" presetSubtype="0" fill="hold" nodeType="withEffect">
                                  <p:stCondLst>
                                    <p:cond delay="0"/>
                                  </p:stCondLst>
                                  <p:childTnLst>
                                    <p:set>
                                      <p:cBhvr>
                                        <p:cTn id="18" dur="1" fill="hold">
                                          <p:stCondLst>
                                            <p:cond delay="0"/>
                                          </p:stCondLst>
                                        </p:cTn>
                                        <p:tgtEl>
                                          <p:spTgt spid="429"/>
                                        </p:tgtEl>
                                        <p:attrNameLst>
                                          <p:attrName>style.visibility</p:attrName>
                                        </p:attrNameLst>
                                      </p:cBhvr>
                                      <p:to>
                                        <p:strVal val="visible"/>
                                      </p:to>
                                    </p:set>
                                    <p:animEffect transition="in" filter="fade">
                                      <p:cBhvr>
                                        <p:cTn id="19" dur="1000"/>
                                        <p:tgtEl>
                                          <p:spTgt spid="429"/>
                                        </p:tgtEl>
                                      </p:cBhvr>
                                    </p:animEffect>
                                  </p:childTnLst>
                                </p:cTn>
                              </p:par>
                              <p:par>
                                <p:cTn id="20" presetID="10" presetClass="entr" presetSubtype="0" fill="hold" nodeType="withEffect">
                                  <p:stCondLst>
                                    <p:cond delay="0"/>
                                  </p:stCondLst>
                                  <p:childTnLst>
                                    <p:set>
                                      <p:cBhvr>
                                        <p:cTn id="21" dur="1" fill="hold">
                                          <p:stCondLst>
                                            <p:cond delay="0"/>
                                          </p:stCondLst>
                                        </p:cTn>
                                        <p:tgtEl>
                                          <p:spTgt spid="430"/>
                                        </p:tgtEl>
                                        <p:attrNameLst>
                                          <p:attrName>style.visibility</p:attrName>
                                        </p:attrNameLst>
                                      </p:cBhvr>
                                      <p:to>
                                        <p:strVal val="visible"/>
                                      </p:to>
                                    </p:set>
                                    <p:animEffect transition="in" filter="fade">
                                      <p:cBhvr>
                                        <p:cTn id="22" dur="1000"/>
                                        <p:tgtEl>
                                          <p:spTgt spid="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Shape 436"/>
        <p:cNvGrpSpPr/>
        <p:nvPr/>
      </p:nvGrpSpPr>
      <p:grpSpPr>
        <a:xfrm>
          <a:off x="0" y="0"/>
          <a:ext cx="0" cy="0"/>
          <a:chOff x="0" y="0"/>
          <a:chExt cx="0" cy="0"/>
        </a:xfrm>
      </p:grpSpPr>
      <p:pic>
        <p:nvPicPr>
          <p:cNvPr id="437" name="Google Shape;437;p85"/>
          <p:cNvPicPr preferRelativeResize="0"/>
          <p:nvPr/>
        </p:nvPicPr>
        <p:blipFill>
          <a:blip r:embed="rId3">
            <a:alphaModFix/>
          </a:blip>
          <a:stretch>
            <a:fillRect/>
          </a:stretch>
        </p:blipFill>
        <p:spPr>
          <a:xfrm>
            <a:off x="2450462" y="1056550"/>
            <a:ext cx="4243069" cy="3735001"/>
          </a:xfrm>
          <a:prstGeom prst="rect">
            <a:avLst/>
          </a:prstGeom>
          <a:noFill/>
          <a:ln>
            <a:noFill/>
          </a:ln>
        </p:spPr>
      </p:pic>
      <p:sp>
        <p:nvSpPr>
          <p:cNvPr id="438" name="Google Shape;438;p8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Choose different hues for categorical data</a:t>
            </a:r>
            <a:endParaRPr>
              <a:latin typeface="Roboto"/>
              <a:ea typeface="Roboto"/>
              <a:cs typeface="Roboto"/>
              <a:sym typeface="Roboto"/>
            </a:endParaRPr>
          </a:p>
        </p:txBody>
      </p:sp>
      <p:sp>
        <p:nvSpPr>
          <p:cNvPr id="439" name="Google Shape;439;p85"/>
          <p:cNvSpPr txBox="1">
            <a:spLocks noGrp="1"/>
          </p:cNvSpPr>
          <p:nvPr>
            <p:ph type="title"/>
          </p:nvPr>
        </p:nvSpPr>
        <p:spPr>
          <a:xfrm>
            <a:off x="4761000" y="428267"/>
            <a:ext cx="4071300" cy="572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3600" b="1">
                <a:solidFill>
                  <a:srgbClr val="9900FF"/>
                </a:solidFill>
              </a:rPr>
              <a:t>C</a:t>
            </a:r>
            <a:r>
              <a:rPr lang="en" sz="3600" b="1">
                <a:solidFill>
                  <a:srgbClr val="00FFFF"/>
                </a:solidFill>
              </a:rPr>
              <a:t>o</a:t>
            </a:r>
            <a:r>
              <a:rPr lang="en" sz="3600" b="1">
                <a:solidFill>
                  <a:srgbClr val="00FF00"/>
                </a:solidFill>
              </a:rPr>
              <a:t>l</a:t>
            </a:r>
            <a:r>
              <a:rPr lang="en" sz="3600" b="1">
                <a:solidFill>
                  <a:srgbClr val="FFFF00"/>
                </a:solidFill>
              </a:rPr>
              <a:t>o</a:t>
            </a:r>
            <a:r>
              <a:rPr lang="en" sz="3600" b="1">
                <a:solidFill>
                  <a:srgbClr val="FF0000"/>
                </a:solidFill>
              </a:rPr>
              <a:t>r</a:t>
            </a:r>
            <a:endParaRPr sz="3600" b="1"/>
          </a:p>
        </p:txBody>
      </p:sp>
      <p:sp>
        <p:nvSpPr>
          <p:cNvPr id="440" name="Google Shape;440;p85"/>
          <p:cNvSpPr txBox="1"/>
          <p:nvPr/>
        </p:nvSpPr>
        <p:spPr>
          <a:xfrm>
            <a:off x="0" y="4609035"/>
            <a:ext cx="9144000" cy="5346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100" b="1">
                <a:solidFill>
                  <a:srgbClr val="F2F2F2"/>
                </a:solidFill>
                <a:latin typeface="Source Code Pro"/>
                <a:ea typeface="Source Code Pro"/>
                <a:cs typeface="Source Code Pro"/>
                <a:sym typeface="Source Code Pro"/>
              </a:rPr>
              <a:t>Source:</a:t>
            </a:r>
            <a:r>
              <a:rPr lang="en" sz="1100">
                <a:latin typeface="Source Code Pro"/>
                <a:ea typeface="Source Code Pro"/>
                <a:cs typeface="Source Code Pro"/>
                <a:sym typeface="Source Code Pro"/>
              </a:rPr>
              <a:t> </a:t>
            </a:r>
            <a:r>
              <a:rPr lang="en" sz="1100" u="sng">
                <a:solidFill>
                  <a:srgbClr val="FDD726"/>
                </a:solidFill>
                <a:latin typeface="Source Code Pro"/>
                <a:ea typeface="Source Code Pro"/>
                <a:cs typeface="Source Code Pro"/>
                <a:sym typeface="Source Code Pro"/>
                <a:hlinkClick r:id="rId4">
                  <a:extLst>
                    <a:ext uri="{A12FA001-AC4F-418D-AE19-62706E023703}">
                      <ahyp:hlinkClr xmlns:ahyp="http://schemas.microsoft.com/office/drawing/2018/hyperlinkcolor" val="tx"/>
                    </a:ext>
                  </a:extLst>
                </a:hlinkClick>
              </a:rPr>
              <a:t>https://visual.ly/blog/subtleties-of-color-different-types-of-data-require-different-color-schemes/</a:t>
            </a:r>
            <a:r>
              <a:rPr lang="en" sz="1100">
                <a:solidFill>
                  <a:srgbClr val="FDD726"/>
                </a:solidFill>
                <a:latin typeface="Source Code Pro"/>
                <a:ea typeface="Source Code Pro"/>
                <a:cs typeface="Source Code Pro"/>
                <a:sym typeface="Source Code Pro"/>
              </a:rPr>
              <a:t> </a:t>
            </a:r>
            <a:endParaRPr sz="1100">
              <a:solidFill>
                <a:srgbClr val="FDD726"/>
              </a:solidFill>
              <a:latin typeface="Source Code Pro"/>
              <a:ea typeface="Source Code Pro"/>
              <a:cs typeface="Source Code Pro"/>
              <a:sym typeface="Source Code Pr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Shape 444"/>
        <p:cNvGrpSpPr/>
        <p:nvPr/>
      </p:nvGrpSpPr>
      <p:grpSpPr>
        <a:xfrm>
          <a:off x="0" y="0"/>
          <a:ext cx="0" cy="0"/>
          <a:chOff x="0" y="0"/>
          <a:chExt cx="0" cy="0"/>
        </a:xfrm>
      </p:grpSpPr>
      <p:pic>
        <p:nvPicPr>
          <p:cNvPr id="445" name="Google Shape;445;p86" descr="gradColorScale.png"/>
          <p:cNvPicPr preferRelativeResize="0"/>
          <p:nvPr/>
        </p:nvPicPr>
        <p:blipFill>
          <a:blip r:embed="rId3">
            <a:alphaModFix/>
          </a:blip>
          <a:stretch>
            <a:fillRect/>
          </a:stretch>
        </p:blipFill>
        <p:spPr>
          <a:xfrm>
            <a:off x="3785943" y="1197726"/>
            <a:ext cx="5046355" cy="3206526"/>
          </a:xfrm>
          <a:prstGeom prst="rect">
            <a:avLst/>
          </a:prstGeom>
          <a:noFill/>
          <a:ln>
            <a:noFill/>
          </a:ln>
        </p:spPr>
      </p:pic>
      <p:sp>
        <p:nvSpPr>
          <p:cNvPr id="446" name="Google Shape;446;p86"/>
          <p:cNvSpPr txBox="1"/>
          <p:nvPr/>
        </p:nvSpPr>
        <p:spPr>
          <a:xfrm>
            <a:off x="0" y="4819025"/>
            <a:ext cx="8832300" cy="33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b="1">
                <a:solidFill>
                  <a:srgbClr val="F2F2F2"/>
                </a:solidFill>
                <a:latin typeface="Source Code Pro"/>
                <a:ea typeface="Source Code Pro"/>
                <a:cs typeface="Source Code Pro"/>
                <a:sym typeface="Source Code Pro"/>
              </a:rPr>
              <a:t>Source:</a:t>
            </a:r>
            <a:r>
              <a:rPr lang="en" sz="1100">
                <a:latin typeface="Source Code Pro"/>
                <a:ea typeface="Source Code Pro"/>
                <a:cs typeface="Source Code Pro"/>
                <a:sym typeface="Source Code Pro"/>
              </a:rPr>
              <a:t> </a:t>
            </a:r>
            <a:r>
              <a:rPr lang="en" sz="1100" u="sng">
                <a:solidFill>
                  <a:srgbClr val="FDD726"/>
                </a:solidFill>
                <a:latin typeface="Source Code Pro"/>
                <a:ea typeface="Source Code Pro"/>
                <a:cs typeface="Source Code Pro"/>
                <a:sym typeface="Source Code Pro"/>
                <a:hlinkClick r:id="rId4">
                  <a:extLst>
                    <a:ext uri="{A12FA001-AC4F-418D-AE19-62706E023703}">
                      <ahyp:hlinkClr xmlns:ahyp="http://schemas.microsoft.com/office/drawing/2018/hyperlinkcolor" val="tx"/>
                    </a:ext>
                  </a:extLst>
                </a:hlinkClick>
              </a:rPr>
              <a:t>https://www.climate.gov/maps-data</a:t>
            </a:r>
            <a:r>
              <a:rPr lang="en" sz="1100">
                <a:solidFill>
                  <a:srgbClr val="FDD726"/>
                </a:solidFill>
                <a:latin typeface="Source Code Pro"/>
                <a:ea typeface="Source Code Pro"/>
                <a:cs typeface="Source Code Pro"/>
                <a:sym typeface="Source Code Pro"/>
              </a:rPr>
              <a:t> </a:t>
            </a:r>
            <a:endParaRPr sz="1100">
              <a:solidFill>
                <a:srgbClr val="FDD726"/>
              </a:solidFill>
              <a:latin typeface="Source Code Pro"/>
              <a:ea typeface="Source Code Pro"/>
              <a:cs typeface="Source Code Pro"/>
              <a:sym typeface="Source Code Pro"/>
            </a:endParaRPr>
          </a:p>
        </p:txBody>
      </p:sp>
      <p:sp>
        <p:nvSpPr>
          <p:cNvPr id="447" name="Google Shape;447;p8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Use an ordered palette for ordered data</a:t>
            </a:r>
            <a:endParaRPr>
              <a:latin typeface="Roboto"/>
              <a:ea typeface="Roboto"/>
              <a:cs typeface="Roboto"/>
              <a:sym typeface="Roboto"/>
            </a:endParaRPr>
          </a:p>
        </p:txBody>
      </p:sp>
      <p:pic>
        <p:nvPicPr>
          <p:cNvPr id="448" name="Google Shape;448;p86"/>
          <p:cNvPicPr preferRelativeResize="0"/>
          <p:nvPr/>
        </p:nvPicPr>
        <p:blipFill>
          <a:blip r:embed="rId5">
            <a:alphaModFix/>
          </a:blip>
          <a:stretch>
            <a:fillRect/>
          </a:stretch>
        </p:blipFill>
        <p:spPr>
          <a:xfrm>
            <a:off x="1078616" y="1613325"/>
            <a:ext cx="2351809" cy="2375327"/>
          </a:xfrm>
          <a:prstGeom prst="rect">
            <a:avLst/>
          </a:prstGeom>
          <a:noFill/>
          <a:ln>
            <a:noFill/>
          </a:ln>
        </p:spPr>
      </p:pic>
      <p:sp>
        <p:nvSpPr>
          <p:cNvPr id="449" name="Google Shape;449;p86"/>
          <p:cNvSpPr txBox="1"/>
          <p:nvPr/>
        </p:nvSpPr>
        <p:spPr>
          <a:xfrm>
            <a:off x="311700" y="1613325"/>
            <a:ext cx="767100" cy="472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rgbClr val="FFFFFF"/>
                </a:solidFill>
                <a:latin typeface="Roboto"/>
                <a:ea typeface="Roboto"/>
                <a:cs typeface="Roboto"/>
                <a:sym typeface="Roboto"/>
              </a:rPr>
              <a:t>Greys</a:t>
            </a:r>
            <a:endParaRPr>
              <a:solidFill>
                <a:srgbClr val="FFFFFF"/>
              </a:solidFill>
              <a:latin typeface="Roboto"/>
              <a:ea typeface="Roboto"/>
              <a:cs typeface="Roboto"/>
              <a:sym typeface="Roboto"/>
            </a:endParaRPr>
          </a:p>
        </p:txBody>
      </p:sp>
      <p:sp>
        <p:nvSpPr>
          <p:cNvPr id="450" name="Google Shape;450;p86"/>
          <p:cNvSpPr txBox="1"/>
          <p:nvPr/>
        </p:nvSpPr>
        <p:spPr>
          <a:xfrm>
            <a:off x="311700" y="2253175"/>
            <a:ext cx="767100" cy="472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rgbClr val="FFFFFF"/>
                </a:solidFill>
                <a:latin typeface="Roboto"/>
                <a:ea typeface="Roboto"/>
                <a:cs typeface="Roboto"/>
                <a:sym typeface="Roboto"/>
              </a:rPr>
              <a:t>Blues</a:t>
            </a:r>
            <a:endParaRPr>
              <a:solidFill>
                <a:srgbClr val="FFFFFF"/>
              </a:solidFill>
              <a:latin typeface="Roboto"/>
              <a:ea typeface="Roboto"/>
              <a:cs typeface="Roboto"/>
              <a:sym typeface="Roboto"/>
            </a:endParaRPr>
          </a:p>
        </p:txBody>
      </p:sp>
      <p:sp>
        <p:nvSpPr>
          <p:cNvPr id="451" name="Google Shape;451;p86"/>
          <p:cNvSpPr txBox="1"/>
          <p:nvPr/>
        </p:nvSpPr>
        <p:spPr>
          <a:xfrm>
            <a:off x="311700" y="2893026"/>
            <a:ext cx="767100" cy="472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rgbClr val="FFFFFF"/>
                </a:solidFill>
                <a:latin typeface="Roboto"/>
                <a:ea typeface="Roboto"/>
                <a:cs typeface="Roboto"/>
                <a:sym typeface="Roboto"/>
              </a:rPr>
              <a:t>YlGnBu</a:t>
            </a:r>
            <a:endParaRPr>
              <a:solidFill>
                <a:srgbClr val="FFFFFF"/>
              </a:solidFill>
              <a:latin typeface="Roboto"/>
              <a:ea typeface="Roboto"/>
              <a:cs typeface="Roboto"/>
              <a:sym typeface="Roboto"/>
            </a:endParaRPr>
          </a:p>
        </p:txBody>
      </p:sp>
      <p:sp>
        <p:nvSpPr>
          <p:cNvPr id="452" name="Google Shape;452;p86"/>
          <p:cNvSpPr txBox="1"/>
          <p:nvPr/>
        </p:nvSpPr>
        <p:spPr>
          <a:xfrm>
            <a:off x="311700" y="3532875"/>
            <a:ext cx="767100" cy="455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rgbClr val="FFFFFF"/>
                </a:solidFill>
                <a:latin typeface="Roboto"/>
                <a:ea typeface="Roboto"/>
                <a:cs typeface="Roboto"/>
                <a:sym typeface="Roboto"/>
              </a:rPr>
              <a:t>YlOrRd</a:t>
            </a:r>
            <a:endParaRPr>
              <a:solidFill>
                <a:srgbClr val="FFFFFF"/>
              </a:solidFill>
              <a:latin typeface="Roboto"/>
              <a:ea typeface="Roboto"/>
              <a:cs typeface="Roboto"/>
              <a:sym typeface="Roboto"/>
            </a:endParaRPr>
          </a:p>
        </p:txBody>
      </p:sp>
      <p:sp>
        <p:nvSpPr>
          <p:cNvPr id="453" name="Google Shape;453;p86"/>
          <p:cNvSpPr txBox="1">
            <a:spLocks noGrp="1"/>
          </p:cNvSpPr>
          <p:nvPr>
            <p:ph type="title"/>
          </p:nvPr>
        </p:nvSpPr>
        <p:spPr>
          <a:xfrm>
            <a:off x="4761000" y="428267"/>
            <a:ext cx="4071300" cy="572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3600" b="1">
                <a:solidFill>
                  <a:srgbClr val="9900FF"/>
                </a:solidFill>
              </a:rPr>
              <a:t>C</a:t>
            </a:r>
            <a:r>
              <a:rPr lang="en" sz="3600" b="1">
                <a:solidFill>
                  <a:srgbClr val="00FFFF"/>
                </a:solidFill>
              </a:rPr>
              <a:t>o</a:t>
            </a:r>
            <a:r>
              <a:rPr lang="en" sz="3600" b="1">
                <a:solidFill>
                  <a:srgbClr val="00FF00"/>
                </a:solidFill>
              </a:rPr>
              <a:t>l</a:t>
            </a:r>
            <a:r>
              <a:rPr lang="en" sz="3600" b="1">
                <a:solidFill>
                  <a:srgbClr val="FFFF00"/>
                </a:solidFill>
              </a:rPr>
              <a:t>o</a:t>
            </a:r>
            <a:r>
              <a:rPr lang="en" sz="3600" b="1">
                <a:solidFill>
                  <a:srgbClr val="FF0000"/>
                </a:solidFill>
              </a:rPr>
              <a:t>r</a:t>
            </a:r>
            <a:endParaRPr sz="3600" b="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Shape 457"/>
        <p:cNvGrpSpPr/>
        <p:nvPr/>
      </p:nvGrpSpPr>
      <p:grpSpPr>
        <a:xfrm>
          <a:off x="0" y="0"/>
          <a:ext cx="0" cy="0"/>
          <a:chOff x="0" y="0"/>
          <a:chExt cx="0" cy="0"/>
        </a:xfrm>
      </p:grpSpPr>
      <p:sp>
        <p:nvSpPr>
          <p:cNvPr id="458" name="Google Shape;458;p8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Use a diverging palette for diverging data</a:t>
            </a:r>
            <a:endParaRPr>
              <a:latin typeface="Roboto"/>
              <a:ea typeface="Roboto"/>
              <a:cs typeface="Roboto"/>
              <a:sym typeface="Roboto"/>
            </a:endParaRPr>
          </a:p>
        </p:txBody>
      </p:sp>
      <p:sp>
        <p:nvSpPr>
          <p:cNvPr id="459" name="Google Shape;459;p87"/>
          <p:cNvSpPr txBox="1"/>
          <p:nvPr/>
        </p:nvSpPr>
        <p:spPr>
          <a:xfrm>
            <a:off x="311700" y="2192363"/>
            <a:ext cx="754500" cy="335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rgbClr val="FFFFFF"/>
                </a:solidFill>
                <a:latin typeface="Roboto"/>
                <a:ea typeface="Roboto"/>
                <a:cs typeface="Roboto"/>
                <a:sym typeface="Roboto"/>
              </a:rPr>
              <a:t>RdBu</a:t>
            </a:r>
            <a:endParaRPr>
              <a:solidFill>
                <a:srgbClr val="FFFFFF"/>
              </a:solidFill>
              <a:latin typeface="Roboto"/>
              <a:ea typeface="Roboto"/>
              <a:cs typeface="Roboto"/>
              <a:sym typeface="Roboto"/>
            </a:endParaRPr>
          </a:p>
        </p:txBody>
      </p:sp>
      <p:sp>
        <p:nvSpPr>
          <p:cNvPr id="460" name="Google Shape;460;p87"/>
          <p:cNvSpPr txBox="1"/>
          <p:nvPr/>
        </p:nvSpPr>
        <p:spPr>
          <a:xfrm>
            <a:off x="311700" y="2643841"/>
            <a:ext cx="754500" cy="335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rgbClr val="FFFFFF"/>
                </a:solidFill>
                <a:latin typeface="Roboto"/>
                <a:ea typeface="Roboto"/>
                <a:cs typeface="Roboto"/>
                <a:sym typeface="Roboto"/>
              </a:rPr>
              <a:t>RdYlBu</a:t>
            </a:r>
            <a:endParaRPr>
              <a:solidFill>
                <a:srgbClr val="FFFFFF"/>
              </a:solidFill>
              <a:latin typeface="Roboto"/>
              <a:ea typeface="Roboto"/>
              <a:cs typeface="Roboto"/>
              <a:sym typeface="Roboto"/>
            </a:endParaRPr>
          </a:p>
        </p:txBody>
      </p:sp>
      <p:sp>
        <p:nvSpPr>
          <p:cNvPr id="461" name="Google Shape;461;p87"/>
          <p:cNvSpPr txBox="1"/>
          <p:nvPr/>
        </p:nvSpPr>
        <p:spPr>
          <a:xfrm>
            <a:off x="311700" y="3095313"/>
            <a:ext cx="754500" cy="321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rgbClr val="FFFFFF"/>
                </a:solidFill>
                <a:latin typeface="Roboto"/>
                <a:ea typeface="Roboto"/>
                <a:cs typeface="Roboto"/>
                <a:sym typeface="Roboto"/>
              </a:rPr>
              <a:t>PuOr</a:t>
            </a:r>
            <a:endParaRPr>
              <a:solidFill>
                <a:srgbClr val="FFFFFF"/>
              </a:solidFill>
              <a:latin typeface="Roboto"/>
              <a:ea typeface="Roboto"/>
              <a:cs typeface="Roboto"/>
              <a:sym typeface="Roboto"/>
            </a:endParaRPr>
          </a:p>
        </p:txBody>
      </p:sp>
      <p:pic>
        <p:nvPicPr>
          <p:cNvPr id="462" name="Google Shape;462;p87"/>
          <p:cNvPicPr preferRelativeResize="0"/>
          <p:nvPr/>
        </p:nvPicPr>
        <p:blipFill>
          <a:blip r:embed="rId3">
            <a:alphaModFix/>
          </a:blip>
          <a:stretch>
            <a:fillRect/>
          </a:stretch>
        </p:blipFill>
        <p:spPr>
          <a:xfrm>
            <a:off x="1066153" y="2192363"/>
            <a:ext cx="3643539" cy="1224447"/>
          </a:xfrm>
          <a:prstGeom prst="rect">
            <a:avLst/>
          </a:prstGeom>
          <a:noFill/>
          <a:ln>
            <a:noFill/>
          </a:ln>
        </p:spPr>
      </p:pic>
      <p:pic>
        <p:nvPicPr>
          <p:cNvPr id="463" name="Google Shape;463;p87"/>
          <p:cNvPicPr preferRelativeResize="0"/>
          <p:nvPr/>
        </p:nvPicPr>
        <p:blipFill>
          <a:blip r:embed="rId4">
            <a:alphaModFix/>
          </a:blip>
          <a:stretch>
            <a:fillRect/>
          </a:stretch>
        </p:blipFill>
        <p:spPr>
          <a:xfrm>
            <a:off x="4842700" y="1539412"/>
            <a:ext cx="3989601" cy="2530351"/>
          </a:xfrm>
          <a:prstGeom prst="rect">
            <a:avLst/>
          </a:prstGeom>
          <a:noFill/>
          <a:ln>
            <a:noFill/>
          </a:ln>
        </p:spPr>
      </p:pic>
      <p:sp>
        <p:nvSpPr>
          <p:cNvPr id="464" name="Google Shape;464;p87"/>
          <p:cNvSpPr txBox="1">
            <a:spLocks noGrp="1"/>
          </p:cNvSpPr>
          <p:nvPr>
            <p:ph type="title"/>
          </p:nvPr>
        </p:nvSpPr>
        <p:spPr>
          <a:xfrm>
            <a:off x="4761000" y="428267"/>
            <a:ext cx="4071300" cy="572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3600" b="1">
                <a:solidFill>
                  <a:srgbClr val="9900FF"/>
                </a:solidFill>
              </a:rPr>
              <a:t>C</a:t>
            </a:r>
            <a:r>
              <a:rPr lang="en" sz="3600" b="1">
                <a:solidFill>
                  <a:srgbClr val="00FFFF"/>
                </a:solidFill>
              </a:rPr>
              <a:t>o</a:t>
            </a:r>
            <a:r>
              <a:rPr lang="en" sz="3600" b="1">
                <a:solidFill>
                  <a:srgbClr val="00FF00"/>
                </a:solidFill>
              </a:rPr>
              <a:t>l</a:t>
            </a:r>
            <a:r>
              <a:rPr lang="en" sz="3600" b="1">
                <a:solidFill>
                  <a:srgbClr val="FFFF00"/>
                </a:solidFill>
              </a:rPr>
              <a:t>o</a:t>
            </a:r>
            <a:r>
              <a:rPr lang="en" sz="3600" b="1">
                <a:solidFill>
                  <a:srgbClr val="FF0000"/>
                </a:solidFill>
              </a:rPr>
              <a:t>r</a:t>
            </a:r>
            <a:endParaRPr sz="3600"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8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colors could you use to visualize </a:t>
            </a:r>
            <a:endParaRPr/>
          </a:p>
          <a:p>
            <a:pPr marL="0" lvl="0" indent="0" algn="l" rtl="0">
              <a:spcBef>
                <a:spcPts val="0"/>
              </a:spcBef>
              <a:spcAft>
                <a:spcPts val="0"/>
              </a:spcAft>
              <a:buNone/>
            </a:pPr>
            <a:r>
              <a:rPr lang="en" sz="3300" b="1"/>
              <a:t>cut vs uncut</a:t>
            </a:r>
            <a:r>
              <a:rPr lang="en"/>
              <a:t> data?</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8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colors could you use to visualize </a:t>
            </a:r>
            <a:endParaRPr/>
          </a:p>
          <a:p>
            <a:pPr marL="0" lvl="0" indent="0" algn="l" rtl="0">
              <a:spcBef>
                <a:spcPts val="0"/>
              </a:spcBef>
              <a:spcAft>
                <a:spcPts val="0"/>
              </a:spcAft>
              <a:buNone/>
            </a:pPr>
            <a:r>
              <a:rPr lang="en" sz="3300" b="1"/>
              <a:t>cut vs uncut</a:t>
            </a:r>
            <a:r>
              <a:rPr lang="en"/>
              <a:t> data?</a:t>
            </a:r>
            <a:endParaRPr/>
          </a:p>
        </p:txBody>
      </p:sp>
      <p:sp>
        <p:nvSpPr>
          <p:cNvPr id="475" name="Google Shape;475;p89"/>
          <p:cNvSpPr/>
          <p:nvPr/>
        </p:nvSpPr>
        <p:spPr>
          <a:xfrm>
            <a:off x="1481925" y="1969725"/>
            <a:ext cx="2556300" cy="14016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t>cut</a:t>
            </a:r>
            <a:endParaRPr sz="3600"/>
          </a:p>
        </p:txBody>
      </p:sp>
      <p:sp>
        <p:nvSpPr>
          <p:cNvPr id="476" name="Google Shape;476;p89"/>
          <p:cNvSpPr/>
          <p:nvPr/>
        </p:nvSpPr>
        <p:spPr>
          <a:xfrm>
            <a:off x="4727825" y="1969800"/>
            <a:ext cx="2348400" cy="14016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t>uncut</a:t>
            </a:r>
            <a:endParaRPr sz="36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Shape 480"/>
        <p:cNvGrpSpPr/>
        <p:nvPr/>
      </p:nvGrpSpPr>
      <p:grpSpPr>
        <a:xfrm>
          <a:off x="0" y="0"/>
          <a:ext cx="0" cy="0"/>
          <a:chOff x="0" y="0"/>
          <a:chExt cx="0" cy="0"/>
        </a:xfrm>
      </p:grpSpPr>
      <p:sp>
        <p:nvSpPr>
          <p:cNvPr id="481" name="Google Shape;481;p90"/>
          <p:cNvSpPr txBox="1"/>
          <p:nvPr/>
        </p:nvSpPr>
        <p:spPr>
          <a:xfrm>
            <a:off x="163350" y="4654155"/>
            <a:ext cx="8817300" cy="387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a:solidFill>
                  <a:schemeClr val="dk1"/>
                </a:solidFill>
                <a:latin typeface="Roboto"/>
                <a:ea typeface="Roboto"/>
                <a:cs typeface="Roboto"/>
                <a:sym typeface="Roboto"/>
              </a:rPr>
              <a:t>Coblis:</a:t>
            </a:r>
            <a:r>
              <a:rPr lang="en" sz="1800">
                <a:solidFill>
                  <a:srgbClr val="FDD726"/>
                </a:solidFill>
                <a:latin typeface="Roboto"/>
                <a:ea typeface="Roboto"/>
                <a:cs typeface="Roboto"/>
                <a:sym typeface="Roboto"/>
              </a:rPr>
              <a:t> </a:t>
            </a:r>
            <a:r>
              <a:rPr lang="en" sz="1800" u="sng">
                <a:solidFill>
                  <a:schemeClr val="hlink"/>
                </a:solidFill>
                <a:latin typeface="Roboto"/>
                <a:ea typeface="Roboto"/>
                <a:cs typeface="Roboto"/>
                <a:sym typeface="Roboto"/>
                <a:hlinkClick r:id="rId3"/>
              </a:rPr>
              <a:t>https://www.color-blindness.com/coblis-color-blindness-simulator/</a:t>
            </a:r>
            <a:endParaRPr sz="1800">
              <a:solidFill>
                <a:srgbClr val="FDD726"/>
              </a:solidFill>
              <a:latin typeface="Roboto"/>
              <a:ea typeface="Roboto"/>
              <a:cs typeface="Roboto"/>
              <a:sym typeface="Roboto"/>
            </a:endParaRPr>
          </a:p>
          <a:p>
            <a:pPr marL="0" lvl="0" indent="0" algn="l" rtl="0">
              <a:spcBef>
                <a:spcPts val="1600"/>
              </a:spcBef>
              <a:spcAft>
                <a:spcPts val="0"/>
              </a:spcAft>
              <a:buNone/>
            </a:pPr>
            <a:endParaRPr>
              <a:solidFill>
                <a:srgbClr val="FDD726"/>
              </a:solidFill>
              <a:latin typeface="Roboto"/>
              <a:ea typeface="Roboto"/>
              <a:cs typeface="Roboto"/>
              <a:sym typeface="Roboto"/>
            </a:endParaRPr>
          </a:p>
        </p:txBody>
      </p:sp>
      <p:sp>
        <p:nvSpPr>
          <p:cNvPr id="482" name="Google Shape;482;p90"/>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chemeClr val="dk1"/>
                </a:solidFill>
                <a:latin typeface="Roboto"/>
                <a:ea typeface="Roboto"/>
                <a:cs typeface="Roboto"/>
                <a:sym typeface="Roboto"/>
              </a:rPr>
              <a:t>Consider accessibility</a:t>
            </a:r>
            <a:endParaRPr sz="2800">
              <a:solidFill>
                <a:srgbClr val="FFFFFF"/>
              </a:solidFill>
              <a:latin typeface="Roboto"/>
              <a:ea typeface="Roboto"/>
              <a:cs typeface="Roboto"/>
              <a:sym typeface="Roboto"/>
            </a:endParaRPr>
          </a:p>
          <a:p>
            <a:pPr marL="0" lvl="0" indent="0" algn="l" rtl="0">
              <a:spcBef>
                <a:spcPts val="0"/>
              </a:spcBef>
              <a:spcAft>
                <a:spcPts val="0"/>
              </a:spcAft>
              <a:buNone/>
            </a:pPr>
            <a:endParaRPr sz="2800">
              <a:solidFill>
                <a:srgbClr val="FFFFFF"/>
              </a:solidFill>
              <a:latin typeface="Roboto"/>
              <a:ea typeface="Roboto"/>
              <a:cs typeface="Roboto"/>
              <a:sym typeface="Roboto"/>
            </a:endParaRPr>
          </a:p>
        </p:txBody>
      </p:sp>
      <p:pic>
        <p:nvPicPr>
          <p:cNvPr id="483" name="Google Shape;483;p90"/>
          <p:cNvPicPr preferRelativeResize="0"/>
          <p:nvPr/>
        </p:nvPicPr>
        <p:blipFill>
          <a:blip r:embed="rId4">
            <a:alphaModFix/>
          </a:blip>
          <a:stretch>
            <a:fillRect/>
          </a:stretch>
        </p:blipFill>
        <p:spPr>
          <a:xfrm>
            <a:off x="777400" y="1250248"/>
            <a:ext cx="4213685" cy="3153463"/>
          </a:xfrm>
          <a:prstGeom prst="rect">
            <a:avLst/>
          </a:prstGeom>
          <a:noFill/>
          <a:ln>
            <a:noFill/>
          </a:ln>
        </p:spPr>
      </p:pic>
      <p:pic>
        <p:nvPicPr>
          <p:cNvPr id="484" name="Google Shape;484;p90"/>
          <p:cNvPicPr preferRelativeResize="0"/>
          <p:nvPr/>
        </p:nvPicPr>
        <p:blipFill>
          <a:blip r:embed="rId5">
            <a:alphaModFix/>
          </a:blip>
          <a:stretch>
            <a:fillRect/>
          </a:stretch>
        </p:blipFill>
        <p:spPr>
          <a:xfrm>
            <a:off x="4383002" y="1250251"/>
            <a:ext cx="4213667" cy="3153450"/>
          </a:xfrm>
          <a:prstGeom prst="rect">
            <a:avLst/>
          </a:prstGeom>
          <a:noFill/>
          <a:ln>
            <a:noFill/>
          </a:ln>
        </p:spPr>
      </p:pic>
      <p:sp>
        <p:nvSpPr>
          <p:cNvPr id="485" name="Google Shape;485;p90"/>
          <p:cNvSpPr txBox="1"/>
          <p:nvPr/>
        </p:nvSpPr>
        <p:spPr>
          <a:xfrm>
            <a:off x="4761000" y="428267"/>
            <a:ext cx="4071300" cy="572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3600" b="1">
                <a:solidFill>
                  <a:srgbClr val="9900FF"/>
                </a:solidFill>
              </a:rPr>
              <a:t>C</a:t>
            </a:r>
            <a:r>
              <a:rPr lang="en" sz="3600" b="1">
                <a:solidFill>
                  <a:srgbClr val="00FFFF"/>
                </a:solidFill>
              </a:rPr>
              <a:t>o</a:t>
            </a:r>
            <a:r>
              <a:rPr lang="en" sz="3600" b="1">
                <a:solidFill>
                  <a:srgbClr val="00FF00"/>
                </a:solidFill>
              </a:rPr>
              <a:t>l</a:t>
            </a:r>
            <a:r>
              <a:rPr lang="en" sz="3600" b="1">
                <a:solidFill>
                  <a:srgbClr val="FFFF00"/>
                </a:solidFill>
              </a:rPr>
              <a:t>o</a:t>
            </a:r>
            <a:r>
              <a:rPr lang="en" sz="3600" b="1">
                <a:solidFill>
                  <a:srgbClr val="FF0000"/>
                </a:solidFill>
              </a:rPr>
              <a:t>r</a:t>
            </a:r>
            <a:endParaRPr sz="3600" b="1">
              <a:solidFill>
                <a:srgbClr val="FFFFFF"/>
              </a:solidFill>
            </a:endParaRPr>
          </a:p>
        </p:txBody>
      </p:sp>
      <p:sp>
        <p:nvSpPr>
          <p:cNvPr id="486" name="Google Shape;486;p90"/>
          <p:cNvSpPr txBox="1"/>
          <p:nvPr/>
        </p:nvSpPr>
        <p:spPr>
          <a:xfrm>
            <a:off x="4001175" y="53127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6"/>
              </a:rPr>
              <a:t>https://coolors.co/</a:t>
            </a:r>
            <a:r>
              <a:rPr lang="en"/>
              <a:t>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9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we gain or lose by using different color schemes?</a:t>
            </a:r>
            <a:endParaRPr/>
          </a:p>
        </p:txBody>
      </p:sp>
      <p:sp>
        <p:nvSpPr>
          <p:cNvPr id="492" name="Google Shape;492;p91"/>
          <p:cNvSpPr txBox="1">
            <a:spLocks noGrp="1"/>
          </p:cNvSpPr>
          <p:nvPr>
            <p:ph type="body" idx="1"/>
          </p:nvPr>
        </p:nvSpPr>
        <p:spPr>
          <a:xfrm>
            <a:off x="7552950" y="885175"/>
            <a:ext cx="1431000" cy="514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200" u="sng">
                <a:solidFill>
                  <a:schemeClr val="hlink"/>
                </a:solidFill>
                <a:hlinkClick r:id="rId3"/>
              </a:rPr>
              <a:t>Crameri et al. 2020</a:t>
            </a:r>
            <a:endParaRPr sz="1200"/>
          </a:p>
        </p:txBody>
      </p:sp>
      <p:pic>
        <p:nvPicPr>
          <p:cNvPr id="493" name="Google Shape;493;p91"/>
          <p:cNvPicPr preferRelativeResize="0"/>
          <p:nvPr/>
        </p:nvPicPr>
        <p:blipFill rotWithShape="1">
          <a:blip r:embed="rId4">
            <a:alphaModFix/>
          </a:blip>
          <a:srcRect r="32786"/>
          <a:stretch/>
        </p:blipFill>
        <p:spPr>
          <a:xfrm>
            <a:off x="311700" y="1191750"/>
            <a:ext cx="5727127" cy="38921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9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we gain or lose by using different color schemes?</a:t>
            </a:r>
            <a:endParaRPr/>
          </a:p>
        </p:txBody>
      </p:sp>
      <p:sp>
        <p:nvSpPr>
          <p:cNvPr id="499" name="Google Shape;499;p92"/>
          <p:cNvSpPr txBox="1">
            <a:spLocks noGrp="1"/>
          </p:cNvSpPr>
          <p:nvPr>
            <p:ph type="body" idx="1"/>
          </p:nvPr>
        </p:nvSpPr>
        <p:spPr>
          <a:xfrm>
            <a:off x="7552950" y="885175"/>
            <a:ext cx="1431000" cy="514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200" u="sng">
                <a:solidFill>
                  <a:schemeClr val="hlink"/>
                </a:solidFill>
                <a:hlinkClick r:id="rId3"/>
              </a:rPr>
              <a:t>Crameri et al. 2020</a:t>
            </a:r>
            <a:endParaRPr sz="1200"/>
          </a:p>
        </p:txBody>
      </p:sp>
      <p:pic>
        <p:nvPicPr>
          <p:cNvPr id="500" name="Google Shape;500;p92"/>
          <p:cNvPicPr preferRelativeResize="0"/>
          <p:nvPr/>
        </p:nvPicPr>
        <p:blipFill>
          <a:blip r:embed="rId4">
            <a:alphaModFix/>
          </a:blip>
          <a:stretch>
            <a:fillRect/>
          </a:stretch>
        </p:blipFill>
        <p:spPr>
          <a:xfrm>
            <a:off x="311700" y="1191750"/>
            <a:ext cx="8520599" cy="38921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9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do different people see different palettes?</a:t>
            </a:r>
            <a:endParaRPr/>
          </a:p>
        </p:txBody>
      </p:sp>
      <p:sp>
        <p:nvSpPr>
          <p:cNvPr id="506" name="Google Shape;506;p93"/>
          <p:cNvSpPr txBox="1">
            <a:spLocks noGrp="1"/>
          </p:cNvSpPr>
          <p:nvPr>
            <p:ph type="body" idx="1"/>
          </p:nvPr>
        </p:nvSpPr>
        <p:spPr>
          <a:xfrm>
            <a:off x="7552950" y="885175"/>
            <a:ext cx="1431000" cy="514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200" u="sng">
                <a:solidFill>
                  <a:schemeClr val="hlink"/>
                </a:solidFill>
                <a:hlinkClick r:id="rId3"/>
              </a:rPr>
              <a:t>Crameri et al. 2020</a:t>
            </a:r>
            <a:endParaRPr sz="1200"/>
          </a:p>
        </p:txBody>
      </p:sp>
      <p:pic>
        <p:nvPicPr>
          <p:cNvPr id="507" name="Google Shape;507;p93"/>
          <p:cNvPicPr preferRelativeResize="0"/>
          <p:nvPr/>
        </p:nvPicPr>
        <p:blipFill>
          <a:blip r:embed="rId4">
            <a:alphaModFix/>
          </a:blip>
          <a:stretch>
            <a:fillRect/>
          </a:stretch>
        </p:blipFill>
        <p:spPr>
          <a:xfrm>
            <a:off x="427125" y="1218500"/>
            <a:ext cx="5719098" cy="3694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67"/>
          <p:cNvSpPr txBox="1">
            <a:spLocks noGrp="1"/>
          </p:cNvSpPr>
          <p:nvPr>
            <p:ph type="title"/>
          </p:nvPr>
        </p:nvSpPr>
        <p:spPr>
          <a:xfrm>
            <a:off x="311700" y="445025"/>
            <a:ext cx="3711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do we visualize?</a:t>
            </a:r>
            <a:endParaRPr/>
          </a:p>
        </p:txBody>
      </p:sp>
      <p:pic>
        <p:nvPicPr>
          <p:cNvPr id="298" name="Google Shape;298;p67"/>
          <p:cNvPicPr preferRelativeResize="0"/>
          <p:nvPr/>
        </p:nvPicPr>
        <p:blipFill>
          <a:blip r:embed="rId3">
            <a:alphaModFix/>
          </a:blip>
          <a:stretch>
            <a:fillRect/>
          </a:stretch>
        </p:blipFill>
        <p:spPr>
          <a:xfrm>
            <a:off x="400100" y="1492250"/>
            <a:ext cx="3305175" cy="3086100"/>
          </a:xfrm>
          <a:prstGeom prst="rect">
            <a:avLst/>
          </a:prstGeom>
          <a:noFill/>
          <a:ln>
            <a:noFill/>
          </a:ln>
        </p:spPr>
      </p:pic>
      <p:sp>
        <p:nvSpPr>
          <p:cNvPr id="299" name="Google Shape;299;p67"/>
          <p:cNvSpPr txBox="1"/>
          <p:nvPr/>
        </p:nvSpPr>
        <p:spPr>
          <a:xfrm>
            <a:off x="369025" y="1195650"/>
            <a:ext cx="2887500" cy="33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t>Example: </a:t>
            </a:r>
            <a:r>
              <a:rPr lang="en"/>
              <a:t>Anscombe’s quartet</a:t>
            </a:r>
            <a:endParaRPr/>
          </a:p>
        </p:txBody>
      </p:sp>
      <p:sp>
        <p:nvSpPr>
          <p:cNvPr id="300" name="Google Shape;300;p67"/>
          <p:cNvSpPr txBox="1"/>
          <p:nvPr/>
        </p:nvSpPr>
        <p:spPr>
          <a:xfrm>
            <a:off x="400100" y="4472725"/>
            <a:ext cx="3623100" cy="36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Nearly identical summary statistics:</a:t>
            </a:r>
            <a:endParaRPr/>
          </a:p>
          <a:p>
            <a:pPr marL="0" lvl="0" indent="0" algn="l" rtl="0">
              <a:spcBef>
                <a:spcPts val="0"/>
              </a:spcBef>
              <a:spcAft>
                <a:spcPts val="0"/>
              </a:spcAft>
              <a:buNone/>
            </a:pPr>
            <a:r>
              <a:rPr lang="en" sz="1200"/>
              <a:t>Mean, variance, correlation, linear regression</a:t>
            </a:r>
            <a:br>
              <a:rPr lang="en" i="1"/>
            </a:br>
            <a:endParaRPr i="1"/>
          </a:p>
        </p:txBody>
      </p:sp>
      <p:sp>
        <p:nvSpPr>
          <p:cNvPr id="301" name="Google Shape;301;p67"/>
          <p:cNvSpPr txBox="1">
            <a:spLocks noGrp="1"/>
          </p:cNvSpPr>
          <p:nvPr>
            <p:ph type="title"/>
          </p:nvPr>
        </p:nvSpPr>
        <p:spPr>
          <a:xfrm>
            <a:off x="4421300" y="445025"/>
            <a:ext cx="4519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see trends in the data</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9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Batlow is versatile and robust. </a:t>
            </a:r>
            <a:endParaRPr/>
          </a:p>
        </p:txBody>
      </p:sp>
      <p:sp>
        <p:nvSpPr>
          <p:cNvPr id="513" name="Google Shape;513;p94"/>
          <p:cNvSpPr txBox="1">
            <a:spLocks noGrp="1"/>
          </p:cNvSpPr>
          <p:nvPr>
            <p:ph type="body" idx="1"/>
          </p:nvPr>
        </p:nvSpPr>
        <p:spPr>
          <a:xfrm>
            <a:off x="7552950" y="885175"/>
            <a:ext cx="1431000" cy="514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200" u="sng">
                <a:solidFill>
                  <a:schemeClr val="hlink"/>
                </a:solidFill>
                <a:hlinkClick r:id="rId3"/>
              </a:rPr>
              <a:t>Crameri et al. 2020</a:t>
            </a:r>
            <a:endParaRPr sz="1200"/>
          </a:p>
        </p:txBody>
      </p:sp>
      <p:pic>
        <p:nvPicPr>
          <p:cNvPr id="514" name="Google Shape;514;p94"/>
          <p:cNvPicPr preferRelativeResize="0"/>
          <p:nvPr/>
        </p:nvPicPr>
        <p:blipFill>
          <a:blip r:embed="rId4">
            <a:alphaModFix/>
          </a:blip>
          <a:stretch>
            <a:fillRect/>
          </a:stretch>
        </p:blipFill>
        <p:spPr>
          <a:xfrm>
            <a:off x="4572000" y="1399975"/>
            <a:ext cx="4260299" cy="2773866"/>
          </a:xfrm>
          <a:prstGeom prst="rect">
            <a:avLst/>
          </a:prstGeom>
          <a:noFill/>
          <a:ln>
            <a:noFill/>
          </a:ln>
        </p:spPr>
      </p:pic>
      <p:pic>
        <p:nvPicPr>
          <p:cNvPr id="515" name="Google Shape;515;p94"/>
          <p:cNvPicPr preferRelativeResize="0"/>
          <p:nvPr/>
        </p:nvPicPr>
        <p:blipFill>
          <a:blip r:embed="rId5">
            <a:alphaModFix/>
          </a:blip>
          <a:stretch>
            <a:fillRect/>
          </a:stretch>
        </p:blipFill>
        <p:spPr>
          <a:xfrm>
            <a:off x="412100" y="1141275"/>
            <a:ext cx="3822475" cy="389503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9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521" name="Google Shape;521;p95"/>
          <p:cNvPicPr preferRelativeResize="0"/>
          <p:nvPr/>
        </p:nvPicPr>
        <p:blipFill>
          <a:blip r:embed="rId3">
            <a:alphaModFix/>
          </a:blip>
          <a:stretch>
            <a:fillRect/>
          </a:stretch>
        </p:blipFill>
        <p:spPr>
          <a:xfrm>
            <a:off x="152400" y="107800"/>
            <a:ext cx="3642100" cy="49819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p96" descr="Screen Shot 2016-07-05 at 7.18.26 AM.png"/>
          <p:cNvPicPr preferRelativeResize="0"/>
          <p:nvPr/>
        </p:nvPicPr>
        <p:blipFill>
          <a:blip r:embed="rId3">
            <a:alphaModFix/>
          </a:blip>
          <a:stretch>
            <a:fillRect/>
          </a:stretch>
        </p:blipFill>
        <p:spPr>
          <a:xfrm>
            <a:off x="420750" y="1092125"/>
            <a:ext cx="7732300" cy="3966575"/>
          </a:xfrm>
          <a:prstGeom prst="rect">
            <a:avLst/>
          </a:prstGeom>
          <a:noFill/>
          <a:ln>
            <a:noFill/>
          </a:ln>
        </p:spPr>
      </p:pic>
      <p:sp>
        <p:nvSpPr>
          <p:cNvPr id="527" name="Google Shape;527;p9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are you trying to tell me?</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9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are you trying to tell me?</a:t>
            </a:r>
            <a:endParaRPr/>
          </a:p>
        </p:txBody>
      </p:sp>
      <p:sp>
        <p:nvSpPr>
          <p:cNvPr id="533" name="Google Shape;533;p97"/>
          <p:cNvSpPr txBox="1">
            <a:spLocks noGrp="1"/>
          </p:cNvSpPr>
          <p:nvPr>
            <p:ph type="body" idx="1"/>
          </p:nvPr>
        </p:nvSpPr>
        <p:spPr>
          <a:xfrm>
            <a:off x="311700" y="1152475"/>
            <a:ext cx="4524600" cy="825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Fewer differences between communities...					</a:t>
            </a:r>
            <a:endParaRPr/>
          </a:p>
        </p:txBody>
      </p:sp>
      <p:pic>
        <p:nvPicPr>
          <p:cNvPr id="534" name="Google Shape;534;p97" descr="moreSimilar.png"/>
          <p:cNvPicPr preferRelativeResize="0"/>
          <p:nvPr/>
        </p:nvPicPr>
        <p:blipFill>
          <a:blip r:embed="rId3">
            <a:alphaModFix/>
          </a:blip>
          <a:stretch>
            <a:fillRect/>
          </a:stretch>
        </p:blipFill>
        <p:spPr>
          <a:xfrm>
            <a:off x="47175" y="1977550"/>
            <a:ext cx="5141903" cy="274234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9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are you trying to tell me?</a:t>
            </a:r>
            <a:endParaRPr/>
          </a:p>
        </p:txBody>
      </p:sp>
      <p:sp>
        <p:nvSpPr>
          <p:cNvPr id="540" name="Google Shape;540;p98"/>
          <p:cNvSpPr txBox="1">
            <a:spLocks noGrp="1"/>
          </p:cNvSpPr>
          <p:nvPr>
            <p:ph type="body" idx="1"/>
          </p:nvPr>
        </p:nvSpPr>
        <p:spPr>
          <a:xfrm>
            <a:off x="311700" y="1152475"/>
            <a:ext cx="4524600" cy="825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Fewer differences between communities...					</a:t>
            </a:r>
            <a:endParaRPr/>
          </a:p>
        </p:txBody>
      </p:sp>
      <p:pic>
        <p:nvPicPr>
          <p:cNvPr id="541" name="Google Shape;541;p98" descr="moreSimilar.png"/>
          <p:cNvPicPr preferRelativeResize="0"/>
          <p:nvPr/>
        </p:nvPicPr>
        <p:blipFill>
          <a:blip r:embed="rId3">
            <a:alphaModFix/>
          </a:blip>
          <a:stretch>
            <a:fillRect/>
          </a:stretch>
        </p:blipFill>
        <p:spPr>
          <a:xfrm>
            <a:off x="47175" y="1977550"/>
            <a:ext cx="5141903" cy="2742348"/>
          </a:xfrm>
          <a:prstGeom prst="rect">
            <a:avLst/>
          </a:prstGeom>
          <a:noFill/>
          <a:ln>
            <a:noFill/>
          </a:ln>
        </p:spPr>
      </p:pic>
      <p:pic>
        <p:nvPicPr>
          <p:cNvPr id="542" name="Google Shape;542;p98" descr="moreComplex.png"/>
          <p:cNvPicPr preferRelativeResize="0"/>
          <p:nvPr/>
        </p:nvPicPr>
        <p:blipFill>
          <a:blip r:embed="rId4">
            <a:alphaModFix/>
          </a:blip>
          <a:stretch>
            <a:fillRect/>
          </a:stretch>
        </p:blipFill>
        <p:spPr>
          <a:xfrm>
            <a:off x="5592999" y="1912123"/>
            <a:ext cx="3527325" cy="2782703"/>
          </a:xfrm>
          <a:prstGeom prst="rect">
            <a:avLst/>
          </a:prstGeom>
          <a:noFill/>
          <a:ln>
            <a:noFill/>
          </a:ln>
        </p:spPr>
      </p:pic>
      <p:sp>
        <p:nvSpPr>
          <p:cNvPr id="543" name="Google Shape;543;p98"/>
          <p:cNvSpPr txBox="1"/>
          <p:nvPr/>
        </p:nvSpPr>
        <p:spPr>
          <a:xfrm>
            <a:off x="5616600" y="0"/>
            <a:ext cx="3527400" cy="3000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None/>
            </a:pPr>
            <a:r>
              <a:rPr lang="en" sz="1800">
                <a:solidFill>
                  <a:schemeClr val="dk2"/>
                </a:solidFill>
              </a:rPr>
              <a:t>...and more complex over time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47"/>
        <p:cNvGrpSpPr/>
        <p:nvPr/>
      </p:nvGrpSpPr>
      <p:grpSpPr>
        <a:xfrm>
          <a:off x="0" y="0"/>
          <a:ext cx="0" cy="0"/>
          <a:chOff x="0" y="0"/>
          <a:chExt cx="0" cy="0"/>
        </a:xfrm>
      </p:grpSpPr>
      <p:sp>
        <p:nvSpPr>
          <p:cNvPr id="548" name="Google Shape;548;p99"/>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Data viz example from fall 2019</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52"/>
        <p:cNvGrpSpPr/>
        <p:nvPr/>
      </p:nvGrpSpPr>
      <p:grpSpPr>
        <a:xfrm>
          <a:off x="0" y="0"/>
          <a:ext cx="0" cy="0"/>
          <a:chOff x="0" y="0"/>
          <a:chExt cx="0" cy="0"/>
        </a:xfrm>
      </p:grpSpPr>
      <p:pic>
        <p:nvPicPr>
          <p:cNvPr id="553" name="Google Shape;553;p100"/>
          <p:cNvPicPr preferRelativeResize="0"/>
          <p:nvPr/>
        </p:nvPicPr>
        <p:blipFill>
          <a:blip r:embed="rId3">
            <a:alphaModFix/>
          </a:blip>
          <a:stretch>
            <a:fillRect/>
          </a:stretch>
        </p:blipFill>
        <p:spPr>
          <a:xfrm>
            <a:off x="740225" y="0"/>
            <a:ext cx="7663543" cy="514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p101"/>
          <p:cNvPicPr preferRelativeResize="0"/>
          <p:nvPr/>
        </p:nvPicPr>
        <p:blipFill>
          <a:blip r:embed="rId3">
            <a:alphaModFix/>
          </a:blip>
          <a:stretch>
            <a:fillRect/>
          </a:stretch>
        </p:blipFill>
        <p:spPr>
          <a:xfrm>
            <a:off x="561713" y="152400"/>
            <a:ext cx="8020568" cy="48387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10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Recap: purpose of Data Vis</a:t>
            </a:r>
            <a:endParaRPr/>
          </a:p>
        </p:txBody>
      </p:sp>
      <p:sp>
        <p:nvSpPr>
          <p:cNvPr id="564" name="Google Shape;564;p102"/>
          <p:cNvSpPr txBox="1">
            <a:spLocks noGrp="1"/>
          </p:cNvSpPr>
          <p:nvPr>
            <p:ph type="body" idx="1"/>
          </p:nvPr>
        </p:nvSpPr>
        <p:spPr>
          <a:xfrm>
            <a:off x="311700" y="3093825"/>
            <a:ext cx="8520600" cy="133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to annotate with statistical results:</a:t>
            </a:r>
            <a:endParaRPr/>
          </a:p>
          <a:p>
            <a:pPr marL="457200" lvl="0" indent="-342900" algn="l" rtl="0">
              <a:spcBef>
                <a:spcPts val="1600"/>
              </a:spcBef>
              <a:spcAft>
                <a:spcPts val="0"/>
              </a:spcAft>
              <a:buSzPts val="1800"/>
              <a:buChar char="●"/>
            </a:pPr>
            <a:r>
              <a:rPr lang="en"/>
              <a:t>Ex: same figure (i.e. boxplot, barchart)</a:t>
            </a:r>
            <a:endParaRPr/>
          </a:p>
          <a:p>
            <a:pPr marL="914400" lvl="1" indent="-317500" algn="l" rtl="0">
              <a:spcBef>
                <a:spcPts val="0"/>
              </a:spcBef>
              <a:spcAft>
                <a:spcPts val="0"/>
              </a:spcAft>
              <a:buSzPts val="1400"/>
              <a:buChar char="○"/>
            </a:pPr>
            <a:r>
              <a:rPr lang="en"/>
              <a:t>add * to denote significant p-values</a:t>
            </a:r>
            <a:endParaRPr/>
          </a:p>
          <a:p>
            <a:pPr marL="914400" lvl="1" indent="-317500" algn="l" rtl="0">
              <a:spcBef>
                <a:spcPts val="0"/>
              </a:spcBef>
              <a:spcAft>
                <a:spcPts val="0"/>
              </a:spcAft>
              <a:buSzPts val="1400"/>
              <a:buChar char="○"/>
            </a:pPr>
            <a:r>
              <a:rPr lang="en"/>
              <a:t>Use color for comparison / salience</a:t>
            </a:r>
            <a:endParaRPr/>
          </a:p>
        </p:txBody>
      </p:sp>
      <p:graphicFrame>
        <p:nvGraphicFramePr>
          <p:cNvPr id="565" name="Google Shape;565;p102"/>
          <p:cNvGraphicFramePr/>
          <p:nvPr/>
        </p:nvGraphicFramePr>
        <p:xfrm>
          <a:off x="952500" y="1465275"/>
          <a:ext cx="7239000" cy="1188630"/>
        </p:xfrm>
        <a:graphic>
          <a:graphicData uri="http://schemas.openxmlformats.org/drawingml/2006/table">
            <a:tbl>
              <a:tblPr>
                <a:noFill/>
                <a:tableStyleId>{2EDF89C9-8E0E-4EBC-89C1-92A5D5F8E25F}</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b="1"/>
                        <a:t>Exploratory</a:t>
                      </a:r>
                      <a:endParaRPr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b="1"/>
                        <a:t>Presentation / publication</a:t>
                      </a:r>
                      <a:endParaRPr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b="1"/>
                        <a:t>Audience</a:t>
                      </a:r>
                      <a:endParaRPr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a:t>yourself</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t>others</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b="1"/>
                        <a:t>Figure type (example)</a:t>
                      </a:r>
                      <a:endParaRPr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
                        <a:t>scatter</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t>Line / bar chart</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68"/>
          <p:cNvSpPr txBox="1">
            <a:spLocks noGrp="1"/>
          </p:cNvSpPr>
          <p:nvPr>
            <p:ph type="title"/>
          </p:nvPr>
        </p:nvSpPr>
        <p:spPr>
          <a:xfrm>
            <a:off x="311700" y="445025"/>
            <a:ext cx="3711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do we visualize?</a:t>
            </a:r>
            <a:endParaRPr/>
          </a:p>
        </p:txBody>
      </p:sp>
      <p:pic>
        <p:nvPicPr>
          <p:cNvPr id="307" name="Google Shape;307;p68"/>
          <p:cNvPicPr preferRelativeResize="0"/>
          <p:nvPr/>
        </p:nvPicPr>
        <p:blipFill>
          <a:blip r:embed="rId3">
            <a:alphaModFix/>
          </a:blip>
          <a:stretch>
            <a:fillRect/>
          </a:stretch>
        </p:blipFill>
        <p:spPr>
          <a:xfrm>
            <a:off x="400100" y="1492250"/>
            <a:ext cx="3305175" cy="3086100"/>
          </a:xfrm>
          <a:prstGeom prst="rect">
            <a:avLst/>
          </a:prstGeom>
          <a:noFill/>
          <a:ln>
            <a:noFill/>
          </a:ln>
        </p:spPr>
      </p:pic>
      <p:pic>
        <p:nvPicPr>
          <p:cNvPr id="308" name="Google Shape;308;p68"/>
          <p:cNvPicPr preferRelativeResize="0"/>
          <p:nvPr/>
        </p:nvPicPr>
        <p:blipFill>
          <a:blip r:embed="rId4">
            <a:alphaModFix/>
          </a:blip>
          <a:stretch>
            <a:fillRect/>
          </a:stretch>
        </p:blipFill>
        <p:spPr>
          <a:xfrm>
            <a:off x="4132100" y="1358175"/>
            <a:ext cx="4884775" cy="3554950"/>
          </a:xfrm>
          <a:prstGeom prst="rect">
            <a:avLst/>
          </a:prstGeom>
          <a:noFill/>
          <a:ln>
            <a:noFill/>
          </a:ln>
        </p:spPr>
      </p:pic>
      <p:sp>
        <p:nvSpPr>
          <p:cNvPr id="309" name="Google Shape;309;p68"/>
          <p:cNvSpPr txBox="1"/>
          <p:nvPr/>
        </p:nvSpPr>
        <p:spPr>
          <a:xfrm>
            <a:off x="369025" y="1195650"/>
            <a:ext cx="2887500" cy="33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t>Example: </a:t>
            </a:r>
            <a:r>
              <a:rPr lang="en"/>
              <a:t>Anscombe’s quartet</a:t>
            </a:r>
            <a:endParaRPr/>
          </a:p>
        </p:txBody>
      </p:sp>
      <p:sp>
        <p:nvSpPr>
          <p:cNvPr id="310" name="Google Shape;310;p68"/>
          <p:cNvSpPr txBox="1"/>
          <p:nvPr/>
        </p:nvSpPr>
        <p:spPr>
          <a:xfrm>
            <a:off x="400100" y="4472725"/>
            <a:ext cx="3623100" cy="36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Nearly identical summary statistics:</a:t>
            </a:r>
            <a:endParaRPr/>
          </a:p>
          <a:p>
            <a:pPr marL="0" lvl="0" indent="0" algn="l" rtl="0">
              <a:spcBef>
                <a:spcPts val="0"/>
              </a:spcBef>
              <a:spcAft>
                <a:spcPts val="0"/>
              </a:spcAft>
              <a:buNone/>
            </a:pPr>
            <a:r>
              <a:rPr lang="en" sz="1200"/>
              <a:t>Mean, variance, correlation, linear regression</a:t>
            </a:r>
            <a:br>
              <a:rPr lang="en" i="1"/>
            </a:br>
            <a:endParaRPr i="1"/>
          </a:p>
        </p:txBody>
      </p:sp>
      <p:sp>
        <p:nvSpPr>
          <p:cNvPr id="311" name="Google Shape;311;p68"/>
          <p:cNvSpPr txBox="1">
            <a:spLocks noGrp="1"/>
          </p:cNvSpPr>
          <p:nvPr>
            <p:ph type="title"/>
          </p:nvPr>
        </p:nvSpPr>
        <p:spPr>
          <a:xfrm>
            <a:off x="4421300" y="445025"/>
            <a:ext cx="4519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see trends in the data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do we visualize?</a:t>
            </a:r>
            <a:endParaRPr/>
          </a:p>
        </p:txBody>
      </p:sp>
      <p:sp>
        <p:nvSpPr>
          <p:cNvPr id="317" name="Google Shape;317;p69"/>
          <p:cNvSpPr txBox="1">
            <a:spLocks noGrp="1"/>
          </p:cNvSpPr>
          <p:nvPr>
            <p:ph type="body" idx="1"/>
          </p:nvPr>
        </p:nvSpPr>
        <p:spPr>
          <a:xfrm>
            <a:off x="952225" y="1152475"/>
            <a:ext cx="7880100" cy="3416400"/>
          </a:xfrm>
          <a:prstGeom prst="rect">
            <a:avLst/>
          </a:prstGeom>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r>
              <a:rPr lang="en" b="1"/>
              <a:t>Tell yourself the story in the numbers</a:t>
            </a:r>
            <a:endParaRPr b="1"/>
          </a:p>
          <a:p>
            <a:pPr marL="914400" lvl="1" indent="-342900" algn="l" rtl="0">
              <a:lnSpc>
                <a:spcPct val="150000"/>
              </a:lnSpc>
              <a:spcBef>
                <a:spcPts val="1600"/>
              </a:spcBef>
              <a:spcAft>
                <a:spcPts val="0"/>
              </a:spcAft>
              <a:buSzPts val="1800"/>
              <a:buAutoNum type="alphaLcPeriod"/>
            </a:pPr>
            <a:r>
              <a:rPr lang="en" sz="1800"/>
              <a:t>Identify patterns that look interesting</a:t>
            </a:r>
            <a:endParaRPr sz="1800"/>
          </a:p>
          <a:p>
            <a:pPr marL="914400" lvl="1" indent="-342900" algn="l" rtl="0">
              <a:lnSpc>
                <a:spcPct val="150000"/>
              </a:lnSpc>
              <a:spcBef>
                <a:spcPts val="0"/>
              </a:spcBef>
              <a:spcAft>
                <a:spcPts val="0"/>
              </a:spcAft>
              <a:buSzPts val="1800"/>
              <a:buAutoNum type="alphaLcPeriod"/>
            </a:pPr>
            <a:r>
              <a:rPr lang="en" sz="1800"/>
              <a:t>Use statistical tests to see if those patterns are significant</a:t>
            </a:r>
            <a:endParaRPr sz="1800"/>
          </a:p>
          <a:p>
            <a:pPr marL="457200" lvl="0" indent="0" algn="l" rtl="0">
              <a:lnSpc>
                <a:spcPct val="150000"/>
              </a:lnSpc>
              <a:spcBef>
                <a:spcPts val="1600"/>
              </a:spcBef>
              <a:spcAft>
                <a:spcPts val="0"/>
              </a:spcAft>
              <a:buNone/>
            </a:pPr>
            <a:r>
              <a:rPr lang="en" b="1"/>
              <a:t>Tell others the story</a:t>
            </a:r>
            <a:endParaRPr b="1"/>
          </a:p>
          <a:p>
            <a:pPr marL="914400" lvl="1" indent="-342900" algn="l" rtl="0">
              <a:lnSpc>
                <a:spcPct val="150000"/>
              </a:lnSpc>
              <a:spcBef>
                <a:spcPts val="1600"/>
              </a:spcBef>
              <a:spcAft>
                <a:spcPts val="0"/>
              </a:spcAft>
              <a:buSzPts val="1800"/>
              <a:buAutoNum type="alphaLcPeriod"/>
            </a:pPr>
            <a:r>
              <a:rPr lang="en" sz="1800"/>
              <a:t>Narrow down the figures to focus on the main takeaways</a:t>
            </a:r>
            <a:endParaRPr sz="1800"/>
          </a:p>
          <a:p>
            <a:pPr marL="914400" lvl="1" indent="-342900" algn="l" rtl="0">
              <a:lnSpc>
                <a:spcPct val="150000"/>
              </a:lnSpc>
              <a:spcBef>
                <a:spcPts val="0"/>
              </a:spcBef>
              <a:spcAft>
                <a:spcPts val="0"/>
              </a:spcAft>
              <a:buSzPts val="1800"/>
              <a:buAutoNum type="alphaLcPeriod"/>
            </a:pPr>
            <a:r>
              <a:rPr lang="en" sz="1800"/>
              <a:t>Annotate the figures with significant statistics</a:t>
            </a:r>
            <a:endParaRPr sz="1800"/>
          </a:p>
        </p:txBody>
      </p:sp>
      <p:pic>
        <p:nvPicPr>
          <p:cNvPr id="318" name="Google Shape;318;p69"/>
          <p:cNvPicPr preferRelativeResize="0"/>
          <p:nvPr/>
        </p:nvPicPr>
        <p:blipFill>
          <a:blip r:embed="rId3">
            <a:alphaModFix/>
          </a:blip>
          <a:stretch>
            <a:fillRect/>
          </a:stretch>
        </p:blipFill>
        <p:spPr>
          <a:xfrm>
            <a:off x="311699" y="1197499"/>
            <a:ext cx="1133725" cy="1133750"/>
          </a:xfrm>
          <a:prstGeom prst="rect">
            <a:avLst/>
          </a:prstGeom>
          <a:noFill/>
          <a:ln>
            <a:noFill/>
          </a:ln>
        </p:spPr>
      </p:pic>
      <p:pic>
        <p:nvPicPr>
          <p:cNvPr id="319" name="Google Shape;319;p69"/>
          <p:cNvPicPr preferRelativeResize="0"/>
          <p:nvPr/>
        </p:nvPicPr>
        <p:blipFill rotWithShape="1">
          <a:blip r:embed="rId4">
            <a:alphaModFix/>
          </a:blip>
          <a:srcRect l="16294" t="20359" r="20550" b="19100"/>
          <a:stretch/>
        </p:blipFill>
        <p:spPr>
          <a:xfrm>
            <a:off x="0" y="2668925"/>
            <a:ext cx="1445425" cy="1385554"/>
          </a:xfrm>
          <a:prstGeom prst="rect">
            <a:avLst/>
          </a:prstGeom>
          <a:noFill/>
          <a:ln>
            <a:noFill/>
          </a:ln>
        </p:spPr>
      </p:pic>
      <p:pic>
        <p:nvPicPr>
          <p:cNvPr id="320" name="Google Shape;320;p69"/>
          <p:cNvPicPr preferRelativeResize="0"/>
          <p:nvPr/>
        </p:nvPicPr>
        <p:blipFill rotWithShape="1">
          <a:blip r:embed="rId5">
            <a:alphaModFix/>
          </a:blip>
          <a:srcRect l="20748" t="1575" r="62620" b="69936"/>
          <a:stretch/>
        </p:blipFill>
        <p:spPr>
          <a:xfrm>
            <a:off x="647725" y="2921600"/>
            <a:ext cx="461675" cy="232775"/>
          </a:xfrm>
          <a:prstGeom prst="rect">
            <a:avLst/>
          </a:prstGeom>
          <a:noFill/>
          <a:ln>
            <a:noFill/>
          </a:ln>
        </p:spPr>
      </p:pic>
      <p:pic>
        <p:nvPicPr>
          <p:cNvPr id="321" name="Google Shape;321;p69"/>
          <p:cNvPicPr preferRelativeResize="0"/>
          <p:nvPr/>
        </p:nvPicPr>
        <p:blipFill rotWithShape="1">
          <a:blip r:embed="rId5">
            <a:alphaModFix/>
          </a:blip>
          <a:srcRect l="84405" b="71964"/>
          <a:stretch/>
        </p:blipFill>
        <p:spPr>
          <a:xfrm>
            <a:off x="497750" y="1363425"/>
            <a:ext cx="422825" cy="4511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Shape 325"/>
        <p:cNvGrpSpPr/>
        <p:nvPr/>
      </p:nvGrpSpPr>
      <p:grpSpPr>
        <a:xfrm>
          <a:off x="0" y="0"/>
          <a:ext cx="0" cy="0"/>
          <a:chOff x="0" y="0"/>
          <a:chExt cx="0" cy="0"/>
        </a:xfrm>
      </p:grpSpPr>
      <p:sp>
        <p:nvSpPr>
          <p:cNvPr id="326" name="Google Shape;326;p70"/>
          <p:cNvSpPr txBox="1"/>
          <p:nvPr/>
        </p:nvSpPr>
        <p:spPr>
          <a:xfrm>
            <a:off x="331650" y="209419"/>
            <a:ext cx="8480700" cy="839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a:solidFill>
                  <a:schemeClr val="dk1"/>
                </a:solidFill>
                <a:latin typeface="Roboto"/>
                <a:ea typeface="Roboto"/>
                <a:cs typeface="Roboto"/>
                <a:sym typeface="Roboto"/>
              </a:rPr>
              <a:t>Which of these charts is more effective? Why?</a:t>
            </a:r>
            <a:endParaRPr sz="3000">
              <a:solidFill>
                <a:schemeClr val="dk1"/>
              </a:solidFill>
              <a:latin typeface="Roboto"/>
              <a:ea typeface="Roboto"/>
              <a:cs typeface="Roboto"/>
              <a:sym typeface="Roboto"/>
            </a:endParaRPr>
          </a:p>
          <a:p>
            <a:pPr marL="0" lvl="0" indent="0" algn="l" rtl="0">
              <a:spcBef>
                <a:spcPts val="0"/>
              </a:spcBef>
              <a:spcAft>
                <a:spcPts val="0"/>
              </a:spcAft>
              <a:buNone/>
            </a:pPr>
            <a:endParaRPr sz="3000" b="1">
              <a:solidFill>
                <a:schemeClr val="dk1"/>
              </a:solidFill>
              <a:latin typeface="Roboto"/>
              <a:ea typeface="Roboto"/>
              <a:cs typeface="Roboto"/>
              <a:sym typeface="Roboto"/>
            </a:endParaRPr>
          </a:p>
          <a:p>
            <a:pPr marL="0" lvl="0" indent="0" algn="l" rtl="0">
              <a:spcBef>
                <a:spcPts val="0"/>
              </a:spcBef>
              <a:spcAft>
                <a:spcPts val="0"/>
              </a:spcAft>
              <a:buNone/>
            </a:pPr>
            <a:endParaRPr sz="3000">
              <a:solidFill>
                <a:schemeClr val="dk1"/>
              </a:solidFill>
              <a:latin typeface="Roboto"/>
              <a:ea typeface="Roboto"/>
              <a:cs typeface="Roboto"/>
              <a:sym typeface="Roboto"/>
            </a:endParaRPr>
          </a:p>
          <a:p>
            <a:pPr marL="0" lvl="0" indent="0" algn="l" rtl="0">
              <a:spcBef>
                <a:spcPts val="0"/>
              </a:spcBef>
              <a:spcAft>
                <a:spcPts val="0"/>
              </a:spcAft>
              <a:buNone/>
            </a:pPr>
            <a:endParaRPr sz="3000">
              <a:solidFill>
                <a:schemeClr val="dk1"/>
              </a:solidFill>
              <a:latin typeface="Roboto"/>
              <a:ea typeface="Roboto"/>
              <a:cs typeface="Roboto"/>
              <a:sym typeface="Roboto"/>
            </a:endParaRPr>
          </a:p>
          <a:p>
            <a:pPr marL="0" lvl="0" indent="0" algn="l" rtl="0">
              <a:spcBef>
                <a:spcPts val="0"/>
              </a:spcBef>
              <a:spcAft>
                <a:spcPts val="0"/>
              </a:spcAft>
              <a:buNone/>
            </a:pPr>
            <a:endParaRPr sz="3000">
              <a:latin typeface="Roboto"/>
              <a:ea typeface="Roboto"/>
              <a:cs typeface="Roboto"/>
              <a:sym typeface="Roboto"/>
            </a:endParaRPr>
          </a:p>
        </p:txBody>
      </p:sp>
      <p:pic>
        <p:nvPicPr>
          <p:cNvPr id="327" name="Google Shape;327;p70"/>
          <p:cNvPicPr preferRelativeResize="0"/>
          <p:nvPr/>
        </p:nvPicPr>
        <p:blipFill>
          <a:blip r:embed="rId3">
            <a:alphaModFix/>
          </a:blip>
          <a:stretch>
            <a:fillRect/>
          </a:stretch>
        </p:blipFill>
        <p:spPr>
          <a:xfrm>
            <a:off x="358350" y="1519000"/>
            <a:ext cx="3424874" cy="2811200"/>
          </a:xfrm>
          <a:prstGeom prst="rect">
            <a:avLst/>
          </a:prstGeom>
          <a:noFill/>
          <a:ln>
            <a:noFill/>
          </a:ln>
        </p:spPr>
      </p:pic>
      <p:pic>
        <p:nvPicPr>
          <p:cNvPr id="328" name="Google Shape;328;p70"/>
          <p:cNvPicPr preferRelativeResize="0"/>
          <p:nvPr/>
        </p:nvPicPr>
        <p:blipFill>
          <a:blip r:embed="rId4">
            <a:alphaModFix/>
          </a:blip>
          <a:stretch>
            <a:fillRect/>
          </a:stretch>
        </p:blipFill>
        <p:spPr>
          <a:xfrm>
            <a:off x="4572000" y="1817900"/>
            <a:ext cx="4235774" cy="22891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Shape 333"/>
        <p:cNvGrpSpPr/>
        <p:nvPr/>
      </p:nvGrpSpPr>
      <p:grpSpPr>
        <a:xfrm>
          <a:off x="0" y="0"/>
          <a:ext cx="0" cy="0"/>
          <a:chOff x="0" y="0"/>
          <a:chExt cx="0" cy="0"/>
        </a:xfrm>
      </p:grpSpPr>
      <p:sp>
        <p:nvSpPr>
          <p:cNvPr id="334" name="Google Shape;334;p71"/>
          <p:cNvSpPr txBox="1"/>
          <p:nvPr/>
        </p:nvSpPr>
        <p:spPr>
          <a:xfrm>
            <a:off x="311700" y="445025"/>
            <a:ext cx="88323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chemeClr val="dk1"/>
                </a:solidFill>
                <a:latin typeface="Roboto"/>
                <a:ea typeface="Roboto"/>
                <a:cs typeface="Roboto"/>
                <a:sym typeface="Roboto"/>
              </a:rPr>
              <a:t>Compare values across categories using a </a:t>
            </a:r>
            <a:r>
              <a:rPr lang="en" sz="2800" b="1">
                <a:solidFill>
                  <a:schemeClr val="dk1"/>
                </a:solidFill>
                <a:latin typeface="Roboto"/>
                <a:ea typeface="Roboto"/>
                <a:cs typeface="Roboto"/>
                <a:sym typeface="Roboto"/>
              </a:rPr>
              <a:t>bar chart</a:t>
            </a:r>
            <a:endParaRPr sz="2800">
              <a:solidFill>
                <a:srgbClr val="FFFFFF"/>
              </a:solidFill>
              <a:latin typeface="Roboto"/>
              <a:ea typeface="Roboto"/>
              <a:cs typeface="Roboto"/>
              <a:sym typeface="Roboto"/>
            </a:endParaRPr>
          </a:p>
          <a:p>
            <a:pPr marL="0" lvl="0" indent="0" algn="l" rtl="0">
              <a:spcBef>
                <a:spcPts val="0"/>
              </a:spcBef>
              <a:spcAft>
                <a:spcPts val="0"/>
              </a:spcAft>
              <a:buNone/>
            </a:pPr>
            <a:endParaRPr sz="2800">
              <a:solidFill>
                <a:srgbClr val="FFFFFF"/>
              </a:solidFill>
              <a:latin typeface="Roboto"/>
              <a:ea typeface="Roboto"/>
              <a:cs typeface="Roboto"/>
              <a:sym typeface="Roboto"/>
            </a:endParaRPr>
          </a:p>
          <a:p>
            <a:pPr marL="0" lvl="0" indent="0" algn="l" rtl="0">
              <a:spcBef>
                <a:spcPts val="0"/>
              </a:spcBef>
              <a:spcAft>
                <a:spcPts val="0"/>
              </a:spcAft>
              <a:buNone/>
            </a:pPr>
            <a:endParaRPr sz="2800">
              <a:solidFill>
                <a:srgbClr val="FFFFFF"/>
              </a:solidFill>
              <a:latin typeface="Roboto"/>
              <a:ea typeface="Roboto"/>
              <a:cs typeface="Roboto"/>
              <a:sym typeface="Roboto"/>
            </a:endParaRPr>
          </a:p>
        </p:txBody>
      </p:sp>
      <p:pic>
        <p:nvPicPr>
          <p:cNvPr id="335" name="Google Shape;335;p71"/>
          <p:cNvPicPr preferRelativeResize="0"/>
          <p:nvPr/>
        </p:nvPicPr>
        <p:blipFill>
          <a:blip r:embed="rId3">
            <a:alphaModFix/>
          </a:blip>
          <a:stretch>
            <a:fillRect/>
          </a:stretch>
        </p:blipFill>
        <p:spPr>
          <a:xfrm>
            <a:off x="1060575" y="1396550"/>
            <a:ext cx="6372474" cy="3443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Shape 340"/>
        <p:cNvGrpSpPr/>
        <p:nvPr/>
      </p:nvGrpSpPr>
      <p:grpSpPr>
        <a:xfrm>
          <a:off x="0" y="0"/>
          <a:ext cx="0" cy="0"/>
          <a:chOff x="0" y="0"/>
          <a:chExt cx="0" cy="0"/>
        </a:xfrm>
      </p:grpSpPr>
      <p:pic>
        <p:nvPicPr>
          <p:cNvPr id="341" name="Google Shape;341;p72"/>
          <p:cNvPicPr preferRelativeResize="0"/>
          <p:nvPr/>
        </p:nvPicPr>
        <p:blipFill>
          <a:blip r:embed="rId3">
            <a:alphaModFix/>
          </a:blip>
          <a:stretch>
            <a:fillRect/>
          </a:stretch>
        </p:blipFill>
        <p:spPr>
          <a:xfrm>
            <a:off x="1082500" y="1231227"/>
            <a:ext cx="6486449" cy="3609300"/>
          </a:xfrm>
          <a:prstGeom prst="rect">
            <a:avLst/>
          </a:prstGeom>
          <a:noFill/>
          <a:ln>
            <a:noFill/>
          </a:ln>
        </p:spPr>
      </p:pic>
      <p:sp>
        <p:nvSpPr>
          <p:cNvPr id="342" name="Google Shape;342;p72"/>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chemeClr val="dk1"/>
                </a:solidFill>
                <a:latin typeface="Roboto"/>
                <a:ea typeface="Roboto"/>
                <a:cs typeface="Roboto"/>
                <a:sym typeface="Roboto"/>
              </a:rPr>
              <a:t>Show changes over time or space using a </a:t>
            </a:r>
            <a:r>
              <a:rPr lang="en" sz="2800" b="1">
                <a:solidFill>
                  <a:schemeClr val="dk1"/>
                </a:solidFill>
                <a:latin typeface="Roboto"/>
                <a:ea typeface="Roboto"/>
                <a:cs typeface="Roboto"/>
                <a:sym typeface="Roboto"/>
              </a:rPr>
              <a:t>line graph</a:t>
            </a:r>
            <a:endParaRPr sz="2800">
              <a:solidFill>
                <a:srgbClr val="FFFFFF"/>
              </a:solidFill>
              <a:latin typeface="Roboto"/>
              <a:ea typeface="Roboto"/>
              <a:cs typeface="Roboto"/>
              <a:sym typeface="Roboto"/>
            </a:endParaRPr>
          </a:p>
          <a:p>
            <a:pPr marL="0" lvl="0" indent="0" algn="l" rtl="0">
              <a:spcBef>
                <a:spcPts val="0"/>
              </a:spcBef>
              <a:spcAft>
                <a:spcPts val="0"/>
              </a:spcAft>
              <a:buNone/>
            </a:pPr>
            <a:endParaRPr sz="2800">
              <a:solidFill>
                <a:srgbClr val="FFFFFF"/>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73"/>
          <p:cNvSpPr txBox="1">
            <a:spLocks noGrp="1"/>
          </p:cNvSpPr>
          <p:nvPr>
            <p:ph type="ctrTitle"/>
          </p:nvPr>
        </p:nvSpPr>
        <p:spPr>
          <a:xfrm>
            <a:off x="758200" y="1827563"/>
            <a:ext cx="7627500" cy="148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400"/>
              <a:t>How do I visualize my data?</a:t>
            </a:r>
            <a:endParaRPr sz="5400"/>
          </a:p>
        </p:txBody>
      </p:sp>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14">
      <a:dk1>
        <a:srgbClr val="FFFFFF"/>
      </a:dk1>
      <a:lt1>
        <a:srgbClr val="CCCCCC"/>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1051</Words>
  <Application>Microsoft Office PowerPoint</Application>
  <PresentationFormat>On-screen Show (16:9)</PresentationFormat>
  <Paragraphs>137</Paragraphs>
  <Slides>38</Slides>
  <Notes>38</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38</vt:i4>
      </vt:variant>
    </vt:vector>
  </HeadingPairs>
  <TitlesOfParts>
    <vt:vector size="56" baseType="lpstr">
      <vt:lpstr>Calibri</vt:lpstr>
      <vt:lpstr>Arial</vt:lpstr>
      <vt:lpstr>Lobster</vt:lpstr>
      <vt:lpstr>Helvetica Neue</vt:lpstr>
      <vt:lpstr>Droid Sans</vt:lpstr>
      <vt:lpstr>Source Code Pro</vt:lpstr>
      <vt:lpstr>Roboto</vt:lpstr>
      <vt:lpstr>Roboto Thin</vt:lpstr>
      <vt:lpstr>Roboto Light</vt:lpstr>
      <vt:lpstr>Average</vt:lpstr>
      <vt:lpstr>Oswald</vt:lpstr>
      <vt:lpstr>Raleway</vt:lpstr>
      <vt:lpstr>Lato</vt:lpstr>
      <vt:lpstr>Streamline</vt:lpstr>
      <vt:lpstr>Simple Light</vt:lpstr>
      <vt:lpstr>Office Theme</vt:lpstr>
      <vt:lpstr>Slate</vt:lpstr>
      <vt:lpstr>Simple Dark</vt:lpstr>
      <vt:lpstr>Data Visualization</vt:lpstr>
      <vt:lpstr>Why do we visualize?</vt:lpstr>
      <vt:lpstr>Why do we visualize?</vt:lpstr>
      <vt:lpstr>Why do we visualize?</vt:lpstr>
      <vt:lpstr>Why do we visualize?</vt:lpstr>
      <vt:lpstr>PowerPoint Presentation</vt:lpstr>
      <vt:lpstr>PowerPoint Presentation</vt:lpstr>
      <vt:lpstr>PowerPoint Presentation</vt:lpstr>
      <vt:lpstr>How do I visualize my data?</vt:lpstr>
      <vt:lpstr>PowerPoint Presentation</vt:lpstr>
      <vt:lpstr>PowerPoint Presentation</vt:lpstr>
      <vt:lpstr>PowerPoint Presentation</vt:lpstr>
      <vt:lpstr>PowerPoint Presentation</vt:lpstr>
      <vt:lpstr>Formatting tips</vt:lpstr>
      <vt:lpstr>Organizing graphical elements</vt:lpstr>
      <vt:lpstr>Proximity</vt:lpstr>
      <vt:lpstr>Make it easy to do comparisons.</vt:lpstr>
      <vt:lpstr>Color is helpful. Use contrast for salience!</vt:lpstr>
      <vt:lpstr>Color is helpful. Use contrast for salience!</vt:lpstr>
      <vt:lpstr>Type Systems in Visualizations </vt:lpstr>
      <vt:lpstr>Choose different hues for categorical data</vt:lpstr>
      <vt:lpstr>Use an ordered palette for ordered data</vt:lpstr>
      <vt:lpstr>Use a diverging palette for diverging data</vt:lpstr>
      <vt:lpstr>What colors could you use to visualize  cut vs uncut data?</vt:lpstr>
      <vt:lpstr>What colors could you use to visualize  cut vs uncut data?</vt:lpstr>
      <vt:lpstr>PowerPoint Presentation</vt:lpstr>
      <vt:lpstr>What do we gain or lose by using different color schemes?</vt:lpstr>
      <vt:lpstr>What do we gain or lose by using different color schemes?</vt:lpstr>
      <vt:lpstr>How do different people see different palettes?</vt:lpstr>
      <vt:lpstr>Batlow is versatile and robust. </vt:lpstr>
      <vt:lpstr>PowerPoint Presentation</vt:lpstr>
      <vt:lpstr>What are you trying to tell me?</vt:lpstr>
      <vt:lpstr>What are you trying to tell me?</vt:lpstr>
      <vt:lpstr>What are you trying to tell me?</vt:lpstr>
      <vt:lpstr>Data viz example from fall 2019</vt:lpstr>
      <vt:lpstr>PowerPoint Presentation</vt:lpstr>
      <vt:lpstr>PowerPoint Presentation</vt:lpstr>
      <vt:lpstr>Recap: purpose of Data Vis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Visualization</dc:title>
  <cp:lastModifiedBy>Beck, Christopher</cp:lastModifiedBy>
  <cp:revision>1</cp:revision>
  <dcterms:modified xsi:type="dcterms:W3CDTF">2024-03-12T12:58:20Z</dcterms:modified>
</cp:coreProperties>
</file>